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56" r:id="rId4"/>
    <p:sldId id="259" r:id="rId5"/>
    <p:sldId id="261" r:id="rId6"/>
    <p:sldId id="263" r:id="rId7"/>
    <p:sldId id="262" r:id="rId8"/>
    <p:sldId id="260" r:id="rId9"/>
    <p:sldId id="264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5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3439F5-6626-3DCB-E4EA-92DB3747C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6B36F7-0012-E7C0-3F52-A75768F527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A5BDB7-C790-72A9-6F81-99D641570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3574-8DE5-4A5B-A087-93F2438B791F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B5793E-6A2C-89FC-C265-24AEDC2D0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41EA5B5-F2F3-BCB5-A89C-6D7C265B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F1F5F-D806-4B7E-801B-077A3C5EA4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93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6FF34C-5AFF-4629-0CF4-4B32F9C45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6F20852-F59D-3607-3AF9-B40913B9C1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B63F22-AB2B-7A94-08E9-C675BED6D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3574-8DE5-4A5B-A087-93F2438B791F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B74C571-35FC-6896-7F9B-02102B733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792234-05F5-9362-AA01-3B5A19A4B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F1F5F-D806-4B7E-801B-077A3C5EA4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92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0ADC1CF-7EE6-1268-F360-A9F0E69C40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974D71D-8D87-D58E-4CDB-3EF1F5122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0788FF2-BB72-0233-6CA5-31CDD01B0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3574-8DE5-4A5B-A087-93F2438B791F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9A722A2-E509-900C-3401-FF2F77635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730467-87E6-B227-9001-7B820734F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F1F5F-D806-4B7E-801B-077A3C5EA4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997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727835-734C-E90B-738D-7F276BD499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4259C72-2FC7-03F2-A1F8-0EC7E13B07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CCF4ECB-8A82-1DD2-729E-F5A1A1327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5C5D-4D52-4FDF-8B8F-D5A8F0E005CE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F0A6A34-FE68-6BCA-1E7E-6957E6AC9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44585E3-9A3E-14DE-AF95-C842E07F1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E55E-CD7A-4FCC-9B66-57B5E9BB3E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9517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E95E8E-B00A-4722-A682-16B70C49A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A3955D-7880-88AB-E588-E88759325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71435E-0805-5773-93DC-7C7B3103A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5C5D-4D52-4FDF-8B8F-D5A8F0E005CE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6338A40-E12A-AD52-F81C-2D4A174CA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C0C6FA-7D4E-28AD-1A80-41FA96ED3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E55E-CD7A-4FCC-9B66-57B5E9BB3E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27372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E158CD-F183-239C-3019-8FECAEB7D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EC12A5E-D4C8-D4B8-DE1B-615F42B8C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898DA1-4E7E-000B-8786-B46409276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5C5D-4D52-4FDF-8B8F-D5A8F0E005CE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7E29AE9-8791-C265-C16C-D3F449F24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FA933B5-2219-353C-568D-BF55D7824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E55E-CD7A-4FCC-9B66-57B5E9BB3E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05170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C3D185-945F-8547-0BD9-11B11ED45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D025B9-0377-810A-E1CC-0F1541C28E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A4793E3-08B0-7D71-E115-A578AE68DC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8E37272-88A6-4C57-32EA-71085CF7A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5C5D-4D52-4FDF-8B8F-D5A8F0E005CE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AC6CFAB-10F5-6F71-60BE-2D54C8493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496BA4D-3E04-8BB1-D361-D04007CE6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E55E-CD7A-4FCC-9B66-57B5E9BB3E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7505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E19804-4ED6-61F2-B15A-D9A08AE3F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D367353-C3F8-CF20-CF63-99287A132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030232C-5B77-92D1-6B45-AA09B80ED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012C408-8BFA-67CD-4576-0D831B8E23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EE96D7E-42AD-404B-CB08-32DE9100BB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AD93CA5-D8F5-02AD-C2B7-0B53643DF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5C5D-4D52-4FDF-8B8F-D5A8F0E005CE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B1F9A1A-57AD-5D85-8E80-6D37DA995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8D59BB2-A727-C0EE-2133-44415D467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E55E-CD7A-4FCC-9B66-57B5E9BB3E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51504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4950A5-441D-6FBC-F72E-7B31ADF7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06061DC-67AD-3645-49C8-8B0BC755D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5C5D-4D52-4FDF-8B8F-D5A8F0E005CE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7AB91AE-052C-651C-91E6-BCE42D3AC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026043B-4534-8AC6-3837-93DA1CDE6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E55E-CD7A-4FCC-9B66-57B5E9BB3E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88586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36B1A3C-8540-AF34-546A-A0939EB41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5C5D-4D52-4FDF-8B8F-D5A8F0E005CE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B3ABB9A-7EEE-17E7-7BBC-EB0F4F39D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4D23FCE-4AFA-03F7-CF88-3C468D6A3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E55E-CD7A-4FCC-9B66-57B5E9BB3E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3169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03E2EC-25EA-D23E-A5C7-E4227130E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93776F-10B8-A389-2A71-AF5466D5B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1AFE1FD-2886-A1AF-1A32-DAFEECF97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33AB124-66C7-2F2E-7E5F-C08D77B80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5C5D-4D52-4FDF-8B8F-D5A8F0E005CE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A390B24-80B8-7663-B1DC-054E0A59D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F3ACBAC-10F6-40FC-940B-6D72EECF8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E55E-CD7A-4FCC-9B66-57B5E9BB3E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3833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9F408C-1324-4D07-4E75-437840EA4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9BBD7ED-79C0-9AD6-7765-C41E65E73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A9DBA6F-9E44-2F82-2EF4-3AC21F12E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1547A71-2E4C-82FC-D452-53A5E9BD1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5618" y="6356349"/>
            <a:ext cx="2743200" cy="365125"/>
          </a:xfrm>
        </p:spPr>
        <p:txBody>
          <a:bodyPr/>
          <a:lstStyle/>
          <a:p>
            <a:fld id="{E08F1F5F-D806-4B7E-801B-077A3C5EA42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93002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3A5157-1E61-BAC0-07B2-FA05CF3C2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4BED0E8-F7C8-CEB7-BEC4-0D174C112A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CBCDA1-E2B0-02C7-5E2D-ABE7575228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F6BA3BC-735B-F3E0-5A54-0A7E2C688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5C5D-4D52-4FDF-8B8F-D5A8F0E005CE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CFB9B8-F323-6161-6A29-43D8321A3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B7E3BE2-0F7E-6CB4-F9D4-3FD5D4715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E55E-CD7A-4FCC-9B66-57B5E9BB3E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95700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43796B-0A12-D1E5-9072-02349D664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A2063BF-CABA-0D81-5924-D831043C8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D13278-472F-2BBF-22E0-9F184BEB0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5C5D-4D52-4FDF-8B8F-D5A8F0E005CE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DE7266C-1591-4093-4BCB-6D5EF5F97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F6B2950-762F-A9FB-685F-D1701F8E3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E55E-CD7A-4FCC-9B66-57B5E9BB3E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7320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56B3859-7DBD-989B-8791-7A474B9EFC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3131EE5-FCB2-E6BD-E34A-2061AC09B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4504A37-13AA-CD7B-051A-758112332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5C5D-4D52-4FDF-8B8F-D5A8F0E005CE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F196106-DD49-5A37-5768-FCE07FE1D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F55308-1922-80ED-0537-36658D852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E55E-CD7A-4FCC-9B66-57B5E9BB3E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020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F5B59B-97B2-A6FD-3C23-4CDE3CC3D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ADF7FE-4085-BA0B-FFF9-3CC2CB4D9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FF877AB-F651-6BE4-1246-0E27DF1DF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3574-8DE5-4A5B-A087-93F2438B791F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84F72B-0B32-CC22-E8D6-2B655E236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2BF9B9-D66D-48AD-FBD5-C08002E5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F1F5F-D806-4B7E-801B-077A3C5EA4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774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E618A7-F0FC-AE63-3077-FC29FD57D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2C2F2EE-0DF0-9099-9632-0F0F681C89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586F306-62DA-22C2-F296-6505ACAA7C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50AE503-B18A-693E-A0C4-A2DD42DCC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3574-8DE5-4A5B-A087-93F2438B791F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1EDD3E5-B928-3E23-EF8D-233E1C343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D4F4AD1-D93D-D9B4-EAEA-DD297803F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F1F5F-D806-4B7E-801B-077A3C5EA4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02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20ED8-09C9-ED81-028D-A5B5B0AC3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21DEBF7-6C27-5076-C861-FE2A03B45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60298E4-DDD2-3BF3-C61F-36B4EC76B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FB1D8BB-69EA-5497-DEF5-468E7D9C67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88EE414-4864-0467-EA40-FCB032B825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E0D0062-1E52-846F-3724-4C6A02F1F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3574-8DE5-4A5B-A087-93F2438B791F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C2E668C-4088-02BC-8135-7BB30015D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B18F687-9BB4-127B-7353-CFE0275C9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F1F5F-D806-4B7E-801B-077A3C5EA4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0612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CB5661-B309-B955-968A-65C0DC6D9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9DC7B19-221E-A372-0AF3-FB24413F6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3574-8DE5-4A5B-A087-93F2438B791F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AB2DA84-F03E-44DD-86BC-3B2896BBB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7F32989-82EE-2997-ADEC-9CB470B9E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F1F5F-D806-4B7E-801B-077A3C5EA4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8231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A12056C-8B80-D407-D9F7-00E8AD577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3574-8DE5-4A5B-A087-93F2438B791F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B52BA39-3150-CC13-0FB0-8A63B1AC1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925B44F-5B1E-F959-903C-7E9BD9F77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F1F5F-D806-4B7E-801B-077A3C5EA4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49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12996D-3F11-B3A9-14C7-7FC8208BB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4D29E9-9016-1A7E-DAFA-85C712B88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8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24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1320211-7B2B-1991-73A9-D682856AD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49E81E-7818-DE02-5E3C-C5AF1F587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3574-8DE5-4A5B-A087-93F2438B791F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945B925-F4A4-2F29-6E9E-EDFD29020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147D41-DC56-6922-8604-78DC9567A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F1F5F-D806-4B7E-801B-077A3C5EA4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6604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16E4E7-598B-6BC0-7D52-1605CF824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6492E5E-FF43-1488-BF9B-A0EC358520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D27F969-2C0E-F330-953B-0A10C79558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DE37E92-C7D0-A070-4997-EE4FCC2F4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3574-8DE5-4A5B-A087-93F2438B791F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0A1DE91-79D7-44F0-8B69-AFB14748F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AF8E9C6-349C-BCCA-CFA9-B71BED7CE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F1F5F-D806-4B7E-801B-077A3C5EA4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4040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"/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FFEBCC9-F63F-A993-EA86-FD18341BB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1A47C6-9587-6D26-7CAD-AD735E628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A34AD8-D463-C29E-D893-AC819B1D40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B3574-8DE5-4A5B-A087-93F2438B791F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58D049-D59C-222F-827D-E128EB9C3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FEF56C2-488B-1F6F-3E72-6DD0EFF8CE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F1F5F-D806-4B7E-801B-077A3C5EA4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2364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92D0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92D050"/>
        </a:buClr>
        <a:buFont typeface="Wingdings" panose="05000000000000000000" pitchFamily="2" charset="2"/>
        <a:buChar char="§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2D050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2D050"/>
        </a:buClr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2D050"/>
        </a:buClr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2D050"/>
        </a:buClr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alphaModFix amt="5000"/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3F9ED41-E6D8-7ABA-8462-936577BC9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908E3BE-0FD4-620C-C7C3-0E1947738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8CDD5C-5D40-5F04-816C-0CCD10510A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35C5D-4D52-4FDF-8B8F-D5A8F0E005CE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C1A04D5-F398-1986-77DB-323B0318E5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21BC3C9-C56D-9053-39FF-67E2D48E5D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7E55E-CD7A-4FCC-9B66-57B5E9BB3E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5222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92D0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92D050"/>
        </a:buClr>
        <a:buFont typeface="Wingdings" panose="05000000000000000000" pitchFamily="2" charset="2"/>
        <a:buChar char="§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2D050"/>
        </a:buClr>
        <a:buFont typeface="Wingdings" panose="05000000000000000000" pitchFamily="2" charset="2"/>
        <a:buChar char="§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2D050"/>
        </a:buClr>
        <a:buFont typeface="Wingdings" panose="05000000000000000000" pitchFamily="2" charset="2"/>
        <a:buChar char="§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2D050"/>
        </a:buClr>
        <a:buFont typeface="Wingdings" panose="05000000000000000000" pitchFamily="2" charset="2"/>
        <a:buChar char="§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2D050"/>
        </a:buClr>
        <a:buFont typeface="Wingdings" panose="05000000000000000000" pitchFamily="2" charset="2"/>
        <a:buChar char="§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s://www.trin.cam.ac.uk/" TargetMode="External"/><Relationship Id="rId7" Type="http://schemas.openxmlformats.org/officeDocument/2006/relationships/image" Target="../media/image5.png"/><Relationship Id="rId2" Type="http://schemas.openxmlformats.org/officeDocument/2006/relationships/hyperlink" Target="mailto:newton.isaac@trin.cam.ac.u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2.jpe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91EC604-C494-9C11-16E9-F1FBE2BB3EA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50192" y="-30501"/>
            <a:ext cx="13292384" cy="688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4595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"/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26B593-4DB1-7294-B8FB-F503462F6D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6124"/>
            <a:ext cx="9144000" cy="2387600"/>
          </a:xfrm>
        </p:spPr>
        <p:txBody>
          <a:bodyPr/>
          <a:lstStyle/>
          <a:p>
            <a:r>
              <a:rPr lang="pt-BR" b="1" dirty="0">
                <a:solidFill>
                  <a:srgbClr val="92D050"/>
                </a:solidFill>
              </a:rPr>
              <a:t>Título da apresentação </a:t>
            </a:r>
            <a:br>
              <a:rPr lang="pt-BR" b="1" dirty="0">
                <a:solidFill>
                  <a:srgbClr val="92D050"/>
                </a:solidFill>
              </a:rPr>
            </a:br>
            <a:r>
              <a:rPr lang="pt-BR" b="1" dirty="0">
                <a:solidFill>
                  <a:srgbClr val="92D050"/>
                </a:solidFill>
              </a:rPr>
              <a:t>(idêntico ao do artigo)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3FBD5A-CBB3-945A-662E-B14DD597A1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9851" y="2983808"/>
            <a:ext cx="9144000" cy="2902761"/>
          </a:xfrm>
        </p:spPr>
        <p:txBody>
          <a:bodyPr>
            <a:normAutofit fontScale="92500" lnSpcReduction="20000"/>
          </a:bodyPr>
          <a:lstStyle/>
          <a:p>
            <a:r>
              <a:rPr lang="pt-BR" sz="2600" b="1" dirty="0">
                <a:solidFill>
                  <a:schemeClr val="accent1">
                    <a:lumMod val="75000"/>
                  </a:schemeClr>
                </a:solidFill>
              </a:rPr>
              <a:t>Autores (Nomes completos, indicando entre parênteses, em frente ao nome, se é apresentador do trabalho) - Ex. Maria Costa (apresentadora), </a:t>
            </a:r>
            <a:r>
              <a:rPr lang="pt-BR" sz="2600" b="1" dirty="0" err="1">
                <a:solidFill>
                  <a:schemeClr val="accent1">
                    <a:lumMod val="75000"/>
                  </a:schemeClr>
                </a:solidFill>
              </a:rPr>
              <a:t>Luis</a:t>
            </a:r>
            <a:r>
              <a:rPr lang="pt-BR" sz="2600" b="1" dirty="0">
                <a:solidFill>
                  <a:schemeClr val="accent1">
                    <a:lumMod val="75000"/>
                  </a:schemeClr>
                </a:solidFill>
              </a:rPr>
              <a:t> Felipe Andrade e Phoebe Santos. </a:t>
            </a:r>
          </a:p>
          <a:p>
            <a:endParaRPr lang="pt-BR" sz="26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pt-BR" sz="2600" b="1" dirty="0">
                <a:solidFill>
                  <a:schemeClr val="accent1">
                    <a:lumMod val="75000"/>
                  </a:schemeClr>
                </a:solidFill>
              </a:rPr>
              <a:t>Área temática (1. Marketing e Mercado, 2. Instituições e Economia das Organizações, 3. Estudos Organizacionais e Sociedade, 4. Organização Industrial e Estratégia, 5. Estudos em Ciências Sociais Aplicadas)</a:t>
            </a:r>
          </a:p>
          <a:p>
            <a:endParaRPr lang="pt-BR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Novembro 2024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4601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EFB923-97F2-94EF-B996-41444E425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B7A107-ACBA-55F6-48D2-D4FF2C827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Apresentar o </a:t>
            </a:r>
            <a:r>
              <a:rPr lang="pt-BR" b="1" dirty="0"/>
              <a:t>objetivo</a:t>
            </a:r>
            <a:r>
              <a:rPr lang="pt-BR" dirty="0"/>
              <a:t> de forma clara e bem estruturada</a:t>
            </a:r>
          </a:p>
          <a:p>
            <a:r>
              <a:rPr lang="pt-BR" dirty="0"/>
              <a:t>Introduzir o </a:t>
            </a:r>
            <a:r>
              <a:rPr lang="pt-BR" b="1" dirty="0"/>
              <a:t>problema de pesquisa</a:t>
            </a:r>
            <a:r>
              <a:rPr lang="pt-BR" dirty="0"/>
              <a:t>, apontando a lacuna no conhecimento, na área a ser preenchida pelo estudo</a:t>
            </a:r>
          </a:p>
          <a:p>
            <a:r>
              <a:rPr lang="pt-BR" dirty="0"/>
              <a:t>Recorte temporal (ou no slide “análise de dados”)</a:t>
            </a:r>
          </a:p>
          <a:p>
            <a:r>
              <a:rPr lang="pt-BR" dirty="0"/>
              <a:t>Comentários sobre escolha do tema e do título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06306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EFB923-97F2-94EF-B996-41444E425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Metodologia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B7A107-ACBA-55F6-48D2-D4FF2C827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Apresentação da proposta metodológica, articulada ao objetivo proposto</a:t>
            </a:r>
          </a:p>
        </p:txBody>
      </p:sp>
    </p:spTree>
    <p:extLst>
      <p:ext uri="{BB962C8B-B14F-4D97-AF65-F5344CB8AC3E}">
        <p14:creationId xmlns:p14="http://schemas.microsoft.com/office/powerpoint/2010/main" val="774668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EFB923-97F2-94EF-B996-41444E425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Análise dos Dados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B7A107-ACBA-55F6-48D2-D4FF2C827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9534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EFB923-97F2-94EF-B996-41444E425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B7A107-ACBA-55F6-48D2-D4FF2C827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Deve conter os principais resultados alcançados e as limitações do estudo</a:t>
            </a:r>
          </a:p>
          <a:p>
            <a:r>
              <a:rPr lang="pt-BR" dirty="0"/>
              <a:t>Apresentação dos resultados articulados com a base teórica e/ou revisão empírica, alinhada ao objetivo estabelecido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9851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619A4-36EC-DCDA-B428-75B0EAE30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94E414-D8FA-BFA1-8B5D-D4AC2B603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Mencionar contribuições e avanços do ponto de vista científico, para a pesquisa em administração e áreas correlatas</a:t>
            </a:r>
          </a:p>
          <a:p>
            <a:r>
              <a:rPr lang="pt-BR" dirty="0"/>
              <a:t>Relacionar as contribuições do ponto de vista prático e gerencial, bem como para a possível formulação de políticas públicas</a:t>
            </a:r>
          </a:p>
          <a:p>
            <a:r>
              <a:rPr lang="pt-BR" dirty="0"/>
              <a:t>Incluir recomendações</a:t>
            </a:r>
          </a:p>
        </p:txBody>
      </p:sp>
    </p:spTree>
    <p:extLst>
      <p:ext uri="{BB962C8B-B14F-4D97-AF65-F5344CB8AC3E}">
        <p14:creationId xmlns:p14="http://schemas.microsoft.com/office/powerpoint/2010/main" val="3154763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0605CD-D98B-C839-3925-65473E56B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Agradecimentos &amp; Contato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BCBD6DB-0946-AB43-5F1D-BD73BBBAD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357079" cy="4351338"/>
          </a:xfrm>
        </p:spPr>
        <p:txBody>
          <a:bodyPr/>
          <a:lstStyle/>
          <a:p>
            <a:r>
              <a:rPr lang="pt-BR" dirty="0"/>
              <a:t>Nome completo (Ex. Isaac Newton)</a:t>
            </a:r>
          </a:p>
          <a:p>
            <a:pPr lvl="1"/>
            <a:r>
              <a:rPr lang="pt-BR" dirty="0"/>
              <a:t>Instituição de Ensino (Ex. Trinity </a:t>
            </a:r>
            <a:r>
              <a:rPr lang="pt-BR" dirty="0" err="1"/>
              <a:t>College</a:t>
            </a:r>
            <a:r>
              <a:rPr lang="pt-BR" dirty="0"/>
              <a:t>, Universidade de Cambridge)</a:t>
            </a:r>
          </a:p>
          <a:p>
            <a:pPr lvl="1"/>
            <a:r>
              <a:rPr lang="pt-BR" dirty="0"/>
              <a:t>E-mail (Ex. </a:t>
            </a:r>
            <a:r>
              <a:rPr lang="pt-BR" dirty="0">
                <a:hlinkClick r:id="rId2"/>
              </a:rPr>
              <a:t>newton.isaac@trin.cam.ac.uk</a:t>
            </a:r>
            <a:r>
              <a:rPr lang="pt-BR" dirty="0"/>
              <a:t>)</a:t>
            </a:r>
          </a:p>
          <a:p>
            <a:pPr lvl="1"/>
            <a:r>
              <a:rPr lang="pt-BR" dirty="0"/>
              <a:t>Website (Ex. </a:t>
            </a:r>
            <a:r>
              <a:rPr lang="pt-BR" dirty="0">
                <a:hlinkClick r:id="rId3"/>
              </a:rPr>
              <a:t>https://www.trin.cam.ac.uk/</a:t>
            </a:r>
            <a:r>
              <a:rPr lang="pt-BR" dirty="0"/>
              <a:t> )</a:t>
            </a:r>
          </a:p>
          <a:p>
            <a:pPr lvl="1"/>
            <a:r>
              <a:rPr lang="pt-BR" dirty="0"/>
              <a:t>Telefone (opcional)</a:t>
            </a:r>
          </a:p>
          <a:p>
            <a:pPr marL="914400" lvl="2" indent="0">
              <a:buNone/>
            </a:pPr>
            <a:endParaRPr lang="pt-BR" dirty="0"/>
          </a:p>
          <a:p>
            <a:pPr lvl="1"/>
            <a:r>
              <a:rPr lang="pt-BR" dirty="0"/>
              <a:t>Mencionar agência de fomento (especialmente no caso de bolsistas) </a:t>
            </a:r>
          </a:p>
        </p:txBody>
      </p:sp>
      <p:pic>
        <p:nvPicPr>
          <p:cNvPr id="1026" name="Picture 2" descr="Communications materials - United Nations Sustainable ...">
            <a:extLst>
              <a:ext uri="{FF2B5EF4-FFF2-40B4-BE49-F238E27FC236}">
                <a16:creationId xmlns:a16="http://schemas.microsoft.com/office/drawing/2014/main" id="{C855F38A-EAD0-326C-56F8-96688E187B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4533" y="3223954"/>
            <a:ext cx="2801396" cy="2404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6A659FC0-423B-C9E7-A9D1-2337584BB389}"/>
              </a:ext>
            </a:extLst>
          </p:cNvPr>
          <p:cNvSpPr txBox="1"/>
          <p:nvPr/>
        </p:nvSpPr>
        <p:spPr>
          <a:xfrm>
            <a:off x="7922057" y="357391"/>
            <a:ext cx="362387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Os conteúdos abordados nas apresentações do IV SIMPPA 2024 estão alinhados aos 17 Objetivos de Desenvolvimento Sustentável (ODS), que foram estabelecidos pela Organização das Nações Unidas (ONU) em 2015 e compõem uma agenda mundial para a construção e implementação de políticas públicas que visam guiar a humanidade até 2030.</a:t>
            </a:r>
          </a:p>
          <a:p>
            <a:pPr algn="r"/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F76E2C2-4605-9ACD-E20E-A3AAEBA611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31590"/>
            <a:ext cx="2173574" cy="1126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D8F81EAB-B4B7-D3D7-3D9D-69930DDBE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9842" y="5849852"/>
            <a:ext cx="822193" cy="76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cnpq logo.">
            <a:extLst>
              <a:ext uri="{FF2B5EF4-FFF2-40B4-BE49-F238E27FC236}">
                <a16:creationId xmlns:a16="http://schemas.microsoft.com/office/drawing/2014/main" id="{02CDD83D-1CDE-FD64-807E-AFFAC1728B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294" y="5847686"/>
            <a:ext cx="2173574" cy="928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2" descr="FA e SETI">
            <a:extLst>
              <a:ext uri="{FF2B5EF4-FFF2-40B4-BE49-F238E27FC236}">
                <a16:creationId xmlns:a16="http://schemas.microsoft.com/office/drawing/2014/main" id="{09928004-4FAF-BE5D-5D41-74CC9E40C1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715" y="5525392"/>
            <a:ext cx="3463861" cy="139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BBCF6774-E4D4-1928-EA1A-40EDAB8766F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9576" y="5821530"/>
            <a:ext cx="2752148" cy="76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250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345</Words>
  <Application>Microsoft Office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Tema do Office</vt:lpstr>
      <vt:lpstr>Personalizar design</vt:lpstr>
      <vt:lpstr>Apresentação do PowerPoint</vt:lpstr>
      <vt:lpstr>Título da apresentação  (idêntico ao do artigo)</vt:lpstr>
      <vt:lpstr>Introdução</vt:lpstr>
      <vt:lpstr>Metodologia</vt:lpstr>
      <vt:lpstr>Análise dos Dados</vt:lpstr>
      <vt:lpstr>Resultados</vt:lpstr>
      <vt:lpstr>Considerações Finais</vt:lpstr>
      <vt:lpstr>Agradecimentos &amp; Contato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Angélica</dc:creator>
  <cp:lastModifiedBy>Bruhmer Cesar</cp:lastModifiedBy>
  <cp:revision>7</cp:revision>
  <dcterms:created xsi:type="dcterms:W3CDTF">2024-11-14T15:28:35Z</dcterms:created>
  <dcterms:modified xsi:type="dcterms:W3CDTF">2024-11-15T00:07:48Z</dcterms:modified>
</cp:coreProperties>
</file>