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3ebdf82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3ebdf82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3ebdf82e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3ebdf82e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3" y="744575"/>
            <a:ext cx="57540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300">
                <a:solidFill>
                  <a:schemeClr val="lt1"/>
                </a:solidFill>
              </a:rPr>
              <a:t>Título do trabalho apresentado: após dois pontos, adicionar subtítulo</a:t>
            </a:r>
            <a:endParaRPr sz="330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645100"/>
            <a:ext cx="8520600" cy="127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Nome do Autor (Instituição)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Nome do Autor (Instituição)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Nome do Autor (Instituição)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Nome do Autor (Instituição)</a:t>
            </a:r>
            <a:endParaRPr/>
          </a:p>
        </p:txBody>
      </p:sp>
      <p:pic>
        <p:nvPicPr>
          <p:cNvPr id="56" name="Google Shape;56;p13" title="0._Logo_SimPPA-Sem-Fund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7100" y="4032079"/>
            <a:ext cx="2915199" cy="7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4294967295" type="title"/>
          </p:nvPr>
        </p:nvSpPr>
        <p:spPr>
          <a:xfrm>
            <a:off x="3117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Título do slide</a:t>
            </a:r>
            <a:endParaRPr/>
          </a:p>
        </p:txBody>
      </p:sp>
      <p:sp>
        <p:nvSpPr>
          <p:cNvPr id="62" name="Google Shape;62;p14"/>
          <p:cNvSpPr txBox="1"/>
          <p:nvPr>
            <p:ph idx="4294967295" type="body"/>
          </p:nvPr>
        </p:nvSpPr>
        <p:spPr>
          <a:xfrm>
            <a:off x="311700" y="1304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texto do corpo do slide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Ponto 1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Ponto 2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BR"/>
              <a:t>Ponto 3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4294967295" type="title"/>
          </p:nvPr>
        </p:nvSpPr>
        <p:spPr>
          <a:xfrm>
            <a:off x="4807500" y="708000"/>
            <a:ext cx="2808000" cy="7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Obrigado!</a:t>
            </a:r>
            <a:endParaRPr/>
          </a:p>
        </p:txBody>
      </p:sp>
      <p:sp>
        <p:nvSpPr>
          <p:cNvPr id="68" name="Google Shape;68;p15"/>
          <p:cNvSpPr txBox="1"/>
          <p:nvPr>
            <p:ph idx="4294967295" type="body"/>
          </p:nvPr>
        </p:nvSpPr>
        <p:spPr>
          <a:xfrm>
            <a:off x="4807500" y="1542000"/>
            <a:ext cx="3937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/>
              <a:t>Nome do Apresentador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600"/>
              <a:t>emaildoapresentador</a:t>
            </a:r>
            <a:r>
              <a:rPr lang="pt-BR" sz="1600"/>
              <a:t>@instituicao.com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pt-BR" sz="1600"/>
              <a:t>Agradecimentos: (</a:t>
            </a:r>
            <a:r>
              <a:rPr lang="pt-BR" sz="1600"/>
              <a:t>Alunos Bolsistas Colocar sua instituição financiadora Ex: Capes / CNPq / Fundação Araucária)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9" name="Google Shape;69;p15"/>
          <p:cNvSpPr/>
          <p:nvPr/>
        </p:nvSpPr>
        <p:spPr>
          <a:xfrm>
            <a:off x="365500" y="876200"/>
            <a:ext cx="3703200" cy="3122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logo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576" y="1377363"/>
            <a:ext cx="3371049" cy="212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