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32397700" cy="431927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723EBB-44F3-4D67-872A-80CBD026A13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2915748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619640" y="23191560"/>
            <a:ext cx="2915748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3EE6C5-F81B-4D01-948E-B33F2F3CEF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619640" y="2319156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16560000" y="2319156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928A61-BE1E-48E3-A584-77A6B604E52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1477880" y="1010700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1336120" y="1010700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619640" y="2319156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1477880" y="2319156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1336120" y="23191560"/>
            <a:ext cx="93884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F6F1D7-1317-4F4D-8433-927D6381FA1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619640" y="10107000"/>
            <a:ext cx="2915748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5317D5-2978-46FC-B3B7-2D1FCF4352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2915748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97F105-74E6-446E-8588-B3E7F4D580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1422864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16560000" y="10107000"/>
            <a:ext cx="1422864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6B45895-460D-4C82-9751-7B9A836905D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10CC98-9C1F-465D-9062-F31DA7C347F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619640" y="1723320"/>
            <a:ext cx="29157480" cy="33434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959BA0-C947-4E48-B57B-EE506A40E3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6560000" y="10107000"/>
            <a:ext cx="1422864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619640" y="2319156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66AE11-FFC5-4F51-B88A-7211C8F5A0E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14228640" cy="2505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6560000" y="2319156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A604931-A6EF-483D-8C93-331EAACB3B1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619640" y="1723320"/>
            <a:ext cx="29157480" cy="7212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61964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6560000" y="10107000"/>
            <a:ext cx="1422864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619640" y="23191560"/>
            <a:ext cx="29157480" cy="1194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FC2839-6124-42AA-9BE5-F3C93AA3116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 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A1673C3-6974-4BD9-9BA1-44CB2E209D9C}" type="slidenum">
              <a:rPr b="0" lang="en-US" sz="1200" spc="-1" strike="noStrike">
                <a:solidFill>
                  <a:srgbClr val="888888"/>
                </a:solidFill>
                <a:latin typeface="Calibri"/>
                <a:ea typeface="Calibri"/>
              </a:rPr>
              <a:t>1</a:t>
            </a:fld>
            <a:endParaRPr b="0" lang="pt-BR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84;p1" descr=""/>
          <p:cNvPicPr/>
          <p:nvPr/>
        </p:nvPicPr>
        <p:blipFill>
          <a:blip r:embed="rId1"/>
          <a:srcRect l="0" t="0" r="0" b="82099"/>
          <a:stretch/>
        </p:blipFill>
        <p:spPr>
          <a:xfrm>
            <a:off x="3600" y="1080"/>
            <a:ext cx="32390280" cy="7726320"/>
          </a:xfrm>
          <a:prstGeom prst="rect">
            <a:avLst/>
          </a:prstGeom>
          <a:ln w="0">
            <a:noFill/>
          </a:ln>
        </p:spPr>
      </p:pic>
      <p:grpSp>
        <p:nvGrpSpPr>
          <p:cNvPr id="40" name="Google Shape;85;p1"/>
          <p:cNvGrpSpPr/>
          <p:nvPr/>
        </p:nvGrpSpPr>
        <p:grpSpPr>
          <a:xfrm>
            <a:off x="1009080" y="12999600"/>
            <a:ext cx="15010920" cy="1511640"/>
            <a:chOff x="1009080" y="12999600"/>
            <a:chExt cx="15010920" cy="1511640"/>
          </a:xfrm>
        </p:grpSpPr>
        <p:sp>
          <p:nvSpPr>
            <p:cNvPr id="41" name="Google Shape;86;p1"/>
            <p:cNvSpPr/>
            <p:nvPr/>
          </p:nvSpPr>
          <p:spPr>
            <a:xfrm>
              <a:off x="1009080" y="12999600"/>
              <a:ext cx="15010920" cy="151164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2" name="Google Shape;87;p1"/>
            <p:cNvSpPr/>
            <p:nvPr/>
          </p:nvSpPr>
          <p:spPr>
            <a:xfrm>
              <a:off x="6914520" y="13017600"/>
              <a:ext cx="320004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INTRODUÇÃO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43" name="Google Shape;88;p1"/>
          <p:cNvSpPr/>
          <p:nvPr/>
        </p:nvSpPr>
        <p:spPr>
          <a:xfrm>
            <a:off x="11398320" y="19809720"/>
            <a:ext cx="8838720" cy="221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1000"/>
              </a:lnSpc>
              <a:tabLst>
                <a:tab algn="l" pos="0"/>
              </a:tabLst>
            </a:pPr>
            <a:r>
              <a:rPr b="1" lang="en-US" sz="4800" spc="-1" strike="noStrike">
                <a:solidFill>
                  <a:srgbClr val="ff3131"/>
                </a:solidFill>
                <a:latin typeface="Poppins"/>
                <a:ea typeface="Poppins"/>
              </a:rPr>
              <a:t>A organização dos segmentos  fica a critério dos autores.</a:t>
            </a:r>
            <a:endParaRPr b="0" lang="pt-BR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Google Shape;89;p1"/>
          <p:cNvSpPr/>
          <p:nvPr/>
        </p:nvSpPr>
        <p:spPr>
          <a:xfrm>
            <a:off x="10230480" y="8046000"/>
            <a:ext cx="12021480" cy="21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1000"/>
              </a:lnSpc>
              <a:tabLst>
                <a:tab algn="l" pos="0"/>
              </a:tabLst>
            </a:pPr>
            <a:r>
              <a:rPr b="1" lang="en-US" sz="7000" spc="-1" strike="noStrike">
                <a:solidFill>
                  <a:srgbClr val="000000"/>
                </a:solidFill>
                <a:latin typeface="Arial"/>
                <a:ea typeface="Arial"/>
              </a:rPr>
              <a:t>TÍTULO EM LETRA MAIÚSCULA </a:t>
            </a:r>
            <a:r>
              <a:rPr b="1" lang="en-US" sz="7000" spc="-1" strike="noStrike">
                <a:solidFill>
                  <a:srgbClr val="ff3131"/>
                </a:solidFill>
                <a:latin typeface="Arial"/>
                <a:ea typeface="Arial"/>
              </a:rPr>
              <a:t>(ex: 70)</a:t>
            </a:r>
            <a:endParaRPr b="0" lang="pt-BR" sz="7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90;p1"/>
          <p:cNvSpPr/>
          <p:nvPr/>
        </p:nvSpPr>
        <p:spPr>
          <a:xfrm>
            <a:off x="3281400" y="10229760"/>
            <a:ext cx="25919640" cy="276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1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Nomes dos autores, do laboratório, do departamento, da instituição, da cidade e do estado.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1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ff3131"/>
                </a:solidFill>
                <a:latin typeface="Arial"/>
                <a:ea typeface="Arial"/>
              </a:rPr>
              <a:t>(ex: 50)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6" name="Google Shape;91;p1"/>
          <p:cNvGrpSpPr/>
          <p:nvPr/>
        </p:nvGrpSpPr>
        <p:grpSpPr>
          <a:xfrm>
            <a:off x="806400" y="14720040"/>
            <a:ext cx="15010920" cy="1767600"/>
            <a:chOff x="806400" y="14720040"/>
            <a:chExt cx="15010920" cy="1767600"/>
          </a:xfrm>
        </p:grpSpPr>
        <p:sp>
          <p:nvSpPr>
            <p:cNvPr id="47" name="Google Shape;92;p1"/>
            <p:cNvSpPr/>
            <p:nvPr/>
          </p:nvSpPr>
          <p:spPr>
            <a:xfrm>
              <a:off x="806400" y="14720040"/>
              <a:ext cx="15010920" cy="176760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48" name="Google Shape;93;p1"/>
            <p:cNvSpPr/>
            <p:nvPr/>
          </p:nvSpPr>
          <p:spPr>
            <a:xfrm>
              <a:off x="7149960" y="14806080"/>
              <a:ext cx="267624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OBJETIVOS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49" name="Google Shape;94;p1"/>
          <p:cNvGrpSpPr/>
          <p:nvPr/>
        </p:nvGrpSpPr>
        <p:grpSpPr>
          <a:xfrm>
            <a:off x="16579800" y="12999600"/>
            <a:ext cx="15010920" cy="1328040"/>
            <a:chOff x="16579800" y="12999600"/>
            <a:chExt cx="15010920" cy="1328040"/>
          </a:xfrm>
        </p:grpSpPr>
        <p:sp>
          <p:nvSpPr>
            <p:cNvPr id="50" name="Google Shape;95;p1"/>
            <p:cNvSpPr/>
            <p:nvPr/>
          </p:nvSpPr>
          <p:spPr>
            <a:xfrm>
              <a:off x="16579800" y="12999600"/>
              <a:ext cx="15010920" cy="126900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1" name="Google Shape;96;p1"/>
            <p:cNvSpPr/>
            <p:nvPr/>
          </p:nvSpPr>
          <p:spPr>
            <a:xfrm>
              <a:off x="20865960" y="12999600"/>
              <a:ext cx="668592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RESULTADOS E DISCUSSÕES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2" name="Google Shape;97;p1"/>
          <p:cNvGrpSpPr/>
          <p:nvPr/>
        </p:nvGrpSpPr>
        <p:grpSpPr>
          <a:xfrm>
            <a:off x="16579800" y="14710320"/>
            <a:ext cx="15010920" cy="1531440"/>
            <a:chOff x="16579800" y="14710320"/>
            <a:chExt cx="15010920" cy="1531440"/>
          </a:xfrm>
        </p:grpSpPr>
        <p:sp>
          <p:nvSpPr>
            <p:cNvPr id="53" name="Google Shape;98;p1"/>
            <p:cNvSpPr/>
            <p:nvPr/>
          </p:nvSpPr>
          <p:spPr>
            <a:xfrm>
              <a:off x="16579800" y="14710320"/>
              <a:ext cx="15010920" cy="153144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4" name="Google Shape;99;p1"/>
            <p:cNvSpPr/>
            <p:nvPr/>
          </p:nvSpPr>
          <p:spPr>
            <a:xfrm>
              <a:off x="22570920" y="14752440"/>
              <a:ext cx="302868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CONCLUSÃO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55" name="Google Shape;100;p1"/>
          <p:cNvGrpSpPr/>
          <p:nvPr/>
        </p:nvGrpSpPr>
        <p:grpSpPr>
          <a:xfrm>
            <a:off x="16560000" y="16740000"/>
            <a:ext cx="15010920" cy="1911600"/>
            <a:chOff x="16560000" y="16740000"/>
            <a:chExt cx="15010920" cy="1911600"/>
          </a:xfrm>
        </p:grpSpPr>
        <p:sp>
          <p:nvSpPr>
            <p:cNvPr id="56" name="Google Shape;101;p1"/>
            <p:cNvSpPr/>
            <p:nvPr/>
          </p:nvSpPr>
          <p:spPr>
            <a:xfrm>
              <a:off x="16560000" y="16740000"/>
              <a:ext cx="15010920" cy="191160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57" name="Google Shape;102;p1"/>
            <p:cNvSpPr/>
            <p:nvPr/>
          </p:nvSpPr>
          <p:spPr>
            <a:xfrm>
              <a:off x="22375080" y="16740000"/>
              <a:ext cx="338112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REFERÊNCIAS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8" name="Google Shape;103;p1"/>
          <p:cNvSpPr/>
          <p:nvPr/>
        </p:nvSpPr>
        <p:spPr>
          <a:xfrm>
            <a:off x="21887640" y="17265240"/>
            <a:ext cx="4395600" cy="13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242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ffffff"/>
                </a:solidFill>
                <a:latin typeface="Arial"/>
                <a:ea typeface="Arial"/>
              </a:rPr>
              <a:t>AGRADECIMENTOS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9" name="Google Shape;104;p1"/>
          <p:cNvGrpSpPr/>
          <p:nvPr/>
        </p:nvGrpSpPr>
        <p:grpSpPr>
          <a:xfrm>
            <a:off x="900000" y="16920000"/>
            <a:ext cx="15010920" cy="1803600"/>
            <a:chOff x="900000" y="16920000"/>
            <a:chExt cx="15010920" cy="1803600"/>
          </a:xfrm>
        </p:grpSpPr>
        <p:sp>
          <p:nvSpPr>
            <p:cNvPr id="60" name="Google Shape;105;p1"/>
            <p:cNvSpPr/>
            <p:nvPr/>
          </p:nvSpPr>
          <p:spPr>
            <a:xfrm>
              <a:off x="900000" y="16920000"/>
              <a:ext cx="15010920" cy="1803600"/>
            </a:xfrm>
            <a:prstGeom prst="roundRect">
              <a:avLst>
                <a:gd name="adj" fmla="val 16667"/>
              </a:avLst>
            </a:prstGeom>
            <a:solidFill>
              <a:srgbClr val="2314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</a:tabLst>
              </a:pPr>
              <a:endParaRPr b="0" lang="pt-BR" sz="1400" spc="-1" strike="noStrike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61" name="Google Shape;106;p1"/>
            <p:cNvSpPr/>
            <p:nvPr/>
          </p:nvSpPr>
          <p:spPr>
            <a:xfrm>
              <a:off x="5746680" y="16920000"/>
              <a:ext cx="5455080" cy="132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242000"/>
                </a:lnSpc>
                <a:tabLst>
                  <a:tab algn="l" pos="0"/>
                </a:tabLst>
              </a:pPr>
              <a:r>
                <a:rPr b="1" lang="en-US" sz="3600" spc="-1" strike="noStrike">
                  <a:solidFill>
                    <a:srgbClr val="ffffff"/>
                  </a:solidFill>
                  <a:latin typeface="Arial"/>
                  <a:ea typeface="Arial"/>
                </a:rPr>
                <a:t>MATERIAIS E MÉTODOS</a:t>
              </a:r>
              <a:endParaRPr b="0" lang="pt-BR" sz="36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LibreOffice/7.5.3.2$Windows_X86_64 LibreOffice_project/9f56dff12ba03b9acd7730a5a481eea045e468f3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Larissa Nascimento</dc:creator>
  <dc:description/>
  <dc:language>pt-BR</dc:language>
  <cp:lastModifiedBy/>
  <dcterms:modified xsi:type="dcterms:W3CDTF">2026-07-02T13:54:58Z</dcterms:modified>
  <cp:revision>1</cp:revision>
  <dc:subject/>
  <dc:title/>
</cp:coreProperties>
</file>