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8800425" cy="43200638"/>
  <p:notesSz cx="6858000" cy="9144000"/>
  <p:embeddedFontLst>
    <p:embeddedFont>
      <p:font typeface="Arial Bold" panose="020B0604020202020204" charset="0"/>
      <p:regular r:id="rId3"/>
    </p:embeddedFont>
  </p:embeddedFontLst>
  <p:defaultTextStyle>
    <a:defPPr>
      <a:defRPr lang="en-US"/>
    </a:defPPr>
    <a:lvl1pPr marL="0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1pPr>
    <a:lvl2pPr marL="1145643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2pPr>
    <a:lvl3pPr marL="2291290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3pPr>
    <a:lvl4pPr marL="3436942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4pPr>
    <a:lvl5pPr marL="4582585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5pPr>
    <a:lvl6pPr marL="5728228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6pPr>
    <a:lvl7pPr marL="6873876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7pPr>
    <a:lvl8pPr marL="8019519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8pPr>
    <a:lvl9pPr marL="9165171" algn="l" defTabSz="2291290" rtl="0" eaLnBrk="1" latinLnBrk="0" hangingPunct="1">
      <a:defRPr sz="45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220" y="-5796"/>
      </p:cViewPr>
      <p:guideLst>
        <p:guide orient="horz" pos="5102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E67A65-702B-D5CD-5AEB-0D771B334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9" y="43532"/>
            <a:ext cx="28750367" cy="4311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95295" rtl="0" eaLnBrk="1" latinLnBrk="0" hangingPunct="1">
        <a:spcBef>
          <a:spcPct val="0"/>
        </a:spcBef>
        <a:buNone/>
        <a:defRPr sz="2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5" indent="-185735" algn="l" defTabSz="495295" rtl="0" eaLnBrk="1" latinLnBrk="0" hangingPunct="1">
        <a:spcBef>
          <a:spcPct val="20000"/>
        </a:spcBef>
        <a:buFont typeface="Arial" pitchFamily="34" charset="0"/>
        <a:buChar char="•"/>
        <a:defRPr sz="1734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indent="-154779" algn="l" defTabSz="495295" rtl="0" eaLnBrk="1" latinLnBrk="0" hangingPunct="1">
        <a:spcBef>
          <a:spcPct val="20000"/>
        </a:spcBef>
        <a:buFont typeface="Arial" pitchFamily="34" charset="0"/>
        <a:buChar char="–"/>
        <a:defRPr sz="1516" kern="1200">
          <a:solidFill>
            <a:schemeClr val="tx1"/>
          </a:solidFill>
          <a:latin typeface="+mn-lt"/>
          <a:ea typeface="+mn-ea"/>
          <a:cs typeface="+mn-cs"/>
        </a:defRPr>
      </a:lvl2pPr>
      <a:lvl3pPr marL="619118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766" indent="-123824" algn="l" defTabSz="495295" rtl="0" eaLnBrk="1" latinLnBrk="0" hangingPunct="1">
        <a:spcBef>
          <a:spcPct val="20000"/>
        </a:spcBef>
        <a:buFont typeface="Arial" pitchFamily="34" charset="0"/>
        <a:buChar char="–"/>
        <a:defRPr sz="1084" kern="1200">
          <a:solidFill>
            <a:schemeClr val="tx1"/>
          </a:solidFill>
          <a:latin typeface="+mn-lt"/>
          <a:ea typeface="+mn-ea"/>
          <a:cs typeface="+mn-cs"/>
        </a:defRPr>
      </a:lvl4pPr>
      <a:lvl5pPr marL="1114413" indent="-123824" algn="l" defTabSz="495295" rtl="0" eaLnBrk="1" latinLnBrk="0" hangingPunct="1">
        <a:spcBef>
          <a:spcPct val="20000"/>
        </a:spcBef>
        <a:buFont typeface="Arial" pitchFamily="34" charset="0"/>
        <a:buChar char="»"/>
        <a:defRPr sz="1084" kern="1200">
          <a:solidFill>
            <a:schemeClr val="tx1"/>
          </a:solidFill>
          <a:latin typeface="+mn-lt"/>
          <a:ea typeface="+mn-ea"/>
          <a:cs typeface="+mn-cs"/>
        </a:defRPr>
      </a:lvl5pPr>
      <a:lvl6pPr marL="1362060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09707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7pPr>
      <a:lvl8pPr marL="1857354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8pPr>
      <a:lvl9pPr marL="2105002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47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295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42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589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236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884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53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178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11776716" y="20726760"/>
            <a:ext cx="2605966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17612" y="7579519"/>
            <a:ext cx="26365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 TÍTULO DO TRABALHO DEVE SER EM ARIAL, TAMANHO 14, LETRAS MAIÚSCULAS, EM NEGRITO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SOBRENOME, Autor 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; SOBRENOME, Autor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FORMAÇÃO (SIGLA DA INSTITUIÇÃO DE ORIGEM), ;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FORMAÇÃO (SIGLA DA INSTITUIÇÃO DE ORIGEM), </a:t>
            </a:r>
            <a:endParaRPr lang="en-US" sz="40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31264" y="14266463"/>
            <a:ext cx="1400397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b="1" dirty="0">
                <a:solidFill>
                  <a:srgbClr val="263C6C"/>
                </a:solidFill>
                <a:latin typeface="Arial Bold"/>
                <a:ea typeface="Arial Bold"/>
                <a:cs typeface="Arial Bold"/>
                <a:sym typeface="Arial Bold"/>
              </a:rPr>
              <a:t>PALAVRAS-CHAVE:</a:t>
            </a:r>
          </a:p>
          <a:p>
            <a:pPr algn="just"/>
            <a:endParaRPr lang="en-US" sz="48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930CCD6-5DB9-2CCC-52A8-CC8D27675A4C}"/>
              </a:ext>
            </a:extLst>
          </p:cNvPr>
          <p:cNvSpPr txBox="1"/>
          <p:nvPr/>
        </p:nvSpPr>
        <p:spPr>
          <a:xfrm>
            <a:off x="1185544" y="17180719"/>
            <a:ext cx="123764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32, e espaçamento entre linhas de 1,0. </a:t>
            </a:r>
          </a:p>
          <a:p>
            <a:pPr algn="just"/>
            <a:endParaRPr lang="pt-BR" sz="3600" dirty="0"/>
          </a:p>
          <a:p>
            <a:pPr algn="just"/>
            <a:endParaRPr lang="pt-BR" sz="3600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B964E08-825D-67B7-F0DD-243CED69F7D2}"/>
              </a:ext>
            </a:extLst>
          </p:cNvPr>
          <p:cNvSpPr txBox="1">
            <a:spLocks/>
          </p:cNvSpPr>
          <p:nvPr/>
        </p:nvSpPr>
        <p:spPr>
          <a:xfrm>
            <a:off x="15306704" y="36840319"/>
            <a:ext cx="1230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SOBRENOME, Nome. Título: subtítulo. Local, Editora. Ano.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2BDC0A-657B-F48F-5C32-5A5D0CFCB3F7}"/>
              </a:ext>
            </a:extLst>
          </p:cNvPr>
          <p:cNvSpPr txBox="1"/>
          <p:nvPr/>
        </p:nvSpPr>
        <p:spPr>
          <a:xfrm>
            <a:off x="15306737" y="17180719"/>
            <a:ext cx="123764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32, e espaçamento entre linhas de 1,0. </a:t>
            </a:r>
          </a:p>
          <a:p>
            <a:pPr algn="just"/>
            <a:endParaRPr lang="pt-BR" sz="3600" dirty="0"/>
          </a:p>
          <a:p>
            <a:pPr algn="just"/>
            <a:endParaRPr lang="pt-BR" sz="3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3F60E8-A02C-B450-46D6-DDAC71BB54DE}"/>
              </a:ext>
            </a:extLst>
          </p:cNvPr>
          <p:cNvSpPr txBox="1"/>
          <p:nvPr/>
        </p:nvSpPr>
        <p:spPr>
          <a:xfrm>
            <a:off x="1185544" y="28534519"/>
            <a:ext cx="127574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32, e espaçamento entre linhas de 1,0. </a:t>
            </a:r>
          </a:p>
          <a:p>
            <a:pPr algn="just"/>
            <a:endParaRPr lang="pt-BR" sz="3600" dirty="0"/>
          </a:p>
          <a:p>
            <a:pPr algn="just"/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F45ED5-AF91-E7D5-EDB0-FE852D27C77F}"/>
              </a:ext>
            </a:extLst>
          </p:cNvPr>
          <p:cNvSpPr txBox="1"/>
          <p:nvPr/>
        </p:nvSpPr>
        <p:spPr>
          <a:xfrm>
            <a:off x="15236826" y="28839319"/>
            <a:ext cx="123764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32, e espaçamento entre linhas de 1,0. </a:t>
            </a:r>
          </a:p>
          <a:p>
            <a:pPr algn="just"/>
            <a:endParaRPr lang="pt-BR" sz="3600" dirty="0"/>
          </a:p>
          <a:p>
            <a:pPr algn="just"/>
            <a:endParaRPr lang="pt-BR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150</Words>
  <Application>Microsoft Office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 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XXIX SEMANA DE HISTÓRIA DA UEM</dc:title>
  <dc:creator>Davi Talizan</dc:creator>
  <cp:lastModifiedBy>Davi Talizin</cp:lastModifiedBy>
  <cp:revision>15</cp:revision>
  <dcterms:created xsi:type="dcterms:W3CDTF">2006-08-16T00:00:00Z</dcterms:created>
  <dcterms:modified xsi:type="dcterms:W3CDTF">2026-04-29T22:41:35Z</dcterms:modified>
  <dc:identifier>DAHEUsfWGLc</dc:identifier>
</cp:coreProperties>
</file>