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6858000" cy="9906000" type="A4"/>
  <p:notesSz cx="6858000" cy="9144000"/>
  <p:embeddedFontLst>
    <p:embeddedFont>
      <p:font typeface="Arial Bold" panose="020B0604020202020204" charset="0"/>
      <p:regular r:id="rId3"/>
    </p:embeddedFont>
  </p:embeddedFontLst>
  <p:defaultTextStyle>
    <a:defPPr>
      <a:defRPr lang="en-US"/>
    </a:defPPr>
    <a:lvl1pPr marL="0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1pPr>
    <a:lvl2pPr marL="266745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533491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3pPr>
    <a:lvl4pPr marL="800238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4pPr>
    <a:lvl5pPr marL="1066983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5pPr>
    <a:lvl6pPr marL="1333728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6pPr>
    <a:lvl7pPr marL="1600474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7pPr>
    <a:lvl8pPr marL="1867219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8pPr>
    <a:lvl9pPr marL="2133966" algn="l" defTabSz="533491" rtl="0" eaLnBrk="1" latinLnBrk="0" hangingPunct="1">
      <a:defRPr sz="10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0" userDrawn="1">
          <p15:clr>
            <a:srgbClr val="A4A3A4"/>
          </p15:clr>
        </p15:guide>
        <p15:guide id="2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2144" y="56"/>
      </p:cViewPr>
      <p:guideLst>
        <p:guide orient="horz" pos="1170"/>
        <p:guide pos="1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E67A65-702B-D5CD-5AEB-0D771B334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" y="9982"/>
            <a:ext cx="6846080" cy="98860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95295" rtl="0" eaLnBrk="1" latinLnBrk="0" hangingPunct="1">
        <a:spcBef>
          <a:spcPct val="0"/>
        </a:spcBef>
        <a:buNone/>
        <a:defRPr sz="23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5" indent="-185735" algn="l" defTabSz="495295" rtl="0" eaLnBrk="1" latinLnBrk="0" hangingPunct="1">
        <a:spcBef>
          <a:spcPct val="20000"/>
        </a:spcBef>
        <a:buFont typeface="Arial" pitchFamily="34" charset="0"/>
        <a:buChar char="•"/>
        <a:defRPr sz="1734" kern="1200">
          <a:solidFill>
            <a:schemeClr val="tx1"/>
          </a:solidFill>
          <a:latin typeface="+mn-lt"/>
          <a:ea typeface="+mn-ea"/>
          <a:cs typeface="+mn-cs"/>
        </a:defRPr>
      </a:lvl1pPr>
      <a:lvl2pPr marL="402427" indent="-154779" algn="l" defTabSz="495295" rtl="0" eaLnBrk="1" latinLnBrk="0" hangingPunct="1">
        <a:spcBef>
          <a:spcPct val="20000"/>
        </a:spcBef>
        <a:buFont typeface="Arial" pitchFamily="34" charset="0"/>
        <a:buChar char="–"/>
        <a:defRPr sz="1516" kern="1200">
          <a:solidFill>
            <a:schemeClr val="tx1"/>
          </a:solidFill>
          <a:latin typeface="+mn-lt"/>
          <a:ea typeface="+mn-ea"/>
          <a:cs typeface="+mn-cs"/>
        </a:defRPr>
      </a:lvl2pPr>
      <a:lvl3pPr marL="619118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66766" indent="-123824" algn="l" defTabSz="495295" rtl="0" eaLnBrk="1" latinLnBrk="0" hangingPunct="1">
        <a:spcBef>
          <a:spcPct val="20000"/>
        </a:spcBef>
        <a:buFont typeface="Arial" pitchFamily="34" charset="0"/>
        <a:buChar char="–"/>
        <a:defRPr sz="1084" kern="1200">
          <a:solidFill>
            <a:schemeClr val="tx1"/>
          </a:solidFill>
          <a:latin typeface="+mn-lt"/>
          <a:ea typeface="+mn-ea"/>
          <a:cs typeface="+mn-cs"/>
        </a:defRPr>
      </a:lvl4pPr>
      <a:lvl5pPr marL="1114413" indent="-123824" algn="l" defTabSz="495295" rtl="0" eaLnBrk="1" latinLnBrk="0" hangingPunct="1">
        <a:spcBef>
          <a:spcPct val="20000"/>
        </a:spcBef>
        <a:buFont typeface="Arial" pitchFamily="34" charset="0"/>
        <a:buChar char="»"/>
        <a:defRPr sz="1084" kern="1200">
          <a:solidFill>
            <a:schemeClr val="tx1"/>
          </a:solidFill>
          <a:latin typeface="+mn-lt"/>
          <a:ea typeface="+mn-ea"/>
          <a:cs typeface="+mn-cs"/>
        </a:defRPr>
      </a:lvl5pPr>
      <a:lvl6pPr marL="1362060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6pPr>
      <a:lvl7pPr marL="1609707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7pPr>
      <a:lvl8pPr marL="1857354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8pPr>
      <a:lvl9pPr marL="2105002" indent="-123824" algn="l" defTabSz="495295" rtl="0" eaLnBrk="1" latinLnBrk="0" hangingPunct="1">
        <a:spcBef>
          <a:spcPct val="20000"/>
        </a:spcBef>
        <a:buFont typeface="Arial" pitchFamily="34" charset="0"/>
        <a:buChar char="•"/>
        <a:defRPr sz="10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1pPr>
      <a:lvl2pPr marL="247647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95295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3pPr>
      <a:lvl4pPr marL="742942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990589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238236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485884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733530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981178" algn="l" defTabSz="495295" rtl="0" eaLnBrk="1" latinLnBrk="0" hangingPunct="1"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 txBox="1"/>
          <p:nvPr/>
        </p:nvSpPr>
        <p:spPr>
          <a:xfrm>
            <a:off x="805504" y="4079441"/>
            <a:ext cx="2605966" cy="179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ts val="650"/>
              </a:lnSpc>
            </a:pPr>
            <a:endParaRPr lang="en-US" sz="65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11070" y="1626400"/>
            <a:ext cx="6400800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O TÍTULO DO TRABALHO DEVE SER EM ARIAL, TAMANHO 14, LETRAS MAIÚSCULAS, EM NEGRITO</a:t>
            </a:r>
          </a:p>
          <a:p>
            <a:pPr algn="ctr"/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SOBRENOME, Autor 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; SOBRENOME, Autor</a:t>
            </a:r>
            <a:r>
              <a:rPr lang="en-US" sz="1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SIGLA DA INSTITUIÇÃO DE ORIGEM, FORMAÇÃO;</a:t>
            </a:r>
            <a:r>
              <a:rPr lang="en-US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SIGLA DA INSTITUIÇÃO DE ORIGEM, FORMAÇÃO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endParaRPr lang="en-US" sz="1400" b="1" dirty="0">
              <a:solidFill>
                <a:srgbClr val="000000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01571" y="2520409"/>
            <a:ext cx="6310297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n-US" sz="10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endParaRPr lang="en-US" sz="10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endParaRPr lang="en-US" sz="10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endParaRPr lang="en-US" sz="10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endParaRPr lang="en-US" sz="10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just"/>
            <a:r>
              <a:rPr lang="en-US" sz="1000" b="1" dirty="0">
                <a:solidFill>
                  <a:srgbClr val="263C6C"/>
                </a:solidFill>
                <a:latin typeface="Arial Bold"/>
                <a:ea typeface="Arial Bold"/>
                <a:cs typeface="Arial Bold"/>
                <a:sym typeface="Arial Bold"/>
              </a:rPr>
              <a:t>PALAVRAS-CHAVE:</a:t>
            </a:r>
          </a:p>
          <a:p>
            <a:pPr algn="just"/>
            <a:endParaRPr lang="en-US" sz="500" b="1" dirty="0">
              <a:solidFill>
                <a:srgbClr val="263C6C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A930CCD6-5DB9-2CCC-52A8-CC8D27675A4C}"/>
              </a:ext>
            </a:extLst>
          </p:cNvPr>
          <p:cNvSpPr txBox="1"/>
          <p:nvPr/>
        </p:nvSpPr>
        <p:spPr>
          <a:xfrm>
            <a:off x="211070" y="3844424"/>
            <a:ext cx="3110403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12, e espaçamento entre linhas de 1,0. </a:t>
            </a:r>
          </a:p>
          <a:p>
            <a:pPr algn="just"/>
            <a:endParaRPr lang="pt-BR" sz="569" dirty="0"/>
          </a:p>
          <a:p>
            <a:pPr algn="just"/>
            <a:endParaRPr lang="pt-BR" sz="569" dirty="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9B964E08-825D-67B7-F0DD-243CED69F7D2}"/>
              </a:ext>
            </a:extLst>
          </p:cNvPr>
          <p:cNvSpPr txBox="1">
            <a:spLocks/>
          </p:cNvSpPr>
          <p:nvPr/>
        </p:nvSpPr>
        <p:spPr>
          <a:xfrm>
            <a:off x="3572932" y="8373646"/>
            <a:ext cx="303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SOBRENOME, Nome. Título: subtítulo. Local, Editora. Ano.</a:t>
            </a:r>
            <a:endParaRPr lang="pt-B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DB263F6-CA90-66F3-E699-8059692625DB}"/>
              </a:ext>
            </a:extLst>
          </p:cNvPr>
          <p:cNvSpPr txBox="1"/>
          <p:nvPr/>
        </p:nvSpPr>
        <p:spPr>
          <a:xfrm>
            <a:off x="3536529" y="3844423"/>
            <a:ext cx="3110403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12, e espaçamento entre linhas de 1,0. </a:t>
            </a:r>
          </a:p>
          <a:p>
            <a:pPr algn="just"/>
            <a:endParaRPr lang="pt-BR" sz="569" dirty="0"/>
          </a:p>
          <a:p>
            <a:pPr algn="just"/>
            <a:endParaRPr lang="pt-BR" sz="569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AB1C4B18-46BA-C16E-0B90-906643E744E4}"/>
              </a:ext>
            </a:extLst>
          </p:cNvPr>
          <p:cNvSpPr txBox="1"/>
          <p:nvPr/>
        </p:nvSpPr>
        <p:spPr>
          <a:xfrm>
            <a:off x="211070" y="6477000"/>
            <a:ext cx="3110403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12, e espaçamento entre linhas de 1,0. </a:t>
            </a:r>
          </a:p>
          <a:p>
            <a:pPr algn="just"/>
            <a:endParaRPr lang="pt-BR" sz="569" dirty="0"/>
          </a:p>
          <a:p>
            <a:pPr algn="just"/>
            <a:endParaRPr lang="pt-BR" sz="569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42FB89A-E1C0-60F3-AACB-78DA75C8A3CB}"/>
              </a:ext>
            </a:extLst>
          </p:cNvPr>
          <p:cNvSpPr txBox="1"/>
          <p:nvPr/>
        </p:nvSpPr>
        <p:spPr>
          <a:xfrm>
            <a:off x="3572933" y="6477000"/>
            <a:ext cx="3110403" cy="82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O texto deve estar com alinhamento justificado, utilizando fonte Arial, tamanho 12, e espaçamento entre linhas de 1,0. </a:t>
            </a:r>
          </a:p>
          <a:p>
            <a:pPr algn="just"/>
            <a:endParaRPr lang="pt-BR" sz="569" dirty="0"/>
          </a:p>
          <a:p>
            <a:pPr algn="just"/>
            <a:endParaRPr lang="pt-BR" sz="56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148</Words>
  <Application>Microsoft Office PowerPoint</Application>
  <PresentationFormat>Papel 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Arial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XXIX SEMANA DE HISTÓRIA DA UEM</dc:title>
  <dc:creator>Davi Talizan</dc:creator>
  <cp:lastModifiedBy>Davi Talizin</cp:lastModifiedBy>
  <cp:revision>13</cp:revision>
  <dcterms:created xsi:type="dcterms:W3CDTF">2006-08-16T00:00:00Z</dcterms:created>
  <dcterms:modified xsi:type="dcterms:W3CDTF">2026-04-13T21:37:08Z</dcterms:modified>
  <dc:identifier>DAHEUsfWGLc</dc:identifier>
</cp:coreProperties>
</file>