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61" r:id="rId4"/>
    <p:sldId id="258" r:id="rId5"/>
    <p:sldId id="262" r:id="rId6"/>
    <p:sldId id="259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C978"/>
    <a:srgbClr val="5A6F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9/25/2024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116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9/25/2024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266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9/25/2024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697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9/25/2024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316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9/25/2024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xmlns="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796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9/25/2024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635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9/25/2024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xmlns="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648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9/25/2024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xmlns="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80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9/25/2024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384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9/25/2024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83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9/25/2024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459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9/25/2024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7511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3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8">
            <a:extLst>
              <a:ext uri="{FF2B5EF4-FFF2-40B4-BE49-F238E27FC236}">
                <a16:creationId xmlns:a16="http://schemas.microsoft.com/office/drawing/2014/main" xmlns="" id="{4C869C3B-5565-4AAC-86A8-9EB0AB1C65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3B1567D-B1E7-0A84-A12B-0CBDFA68CB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975427"/>
            <a:ext cx="12192000" cy="847628"/>
          </a:xfrm>
        </p:spPr>
        <p:txBody>
          <a:bodyPr>
            <a:normAutofit/>
          </a:bodyPr>
          <a:lstStyle/>
          <a:p>
            <a:pPr algn="ctr"/>
            <a:r>
              <a:rPr lang="pt-BR" sz="4400" dirty="0" smtClean="0">
                <a:latin typeface="Montserrat"/>
              </a:rPr>
              <a:t>Título do Artigo/Resumo</a:t>
            </a:r>
            <a:endParaRPr lang="pt-BR" sz="4400" dirty="0">
              <a:latin typeface="Montserrat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03196829-61B4-FF99-5A7F-1EA40C32D5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5341389"/>
            <a:ext cx="12185912" cy="441102"/>
          </a:xfrm>
        </p:spPr>
        <p:txBody>
          <a:bodyPr>
            <a:normAutofit/>
          </a:bodyPr>
          <a:lstStyle/>
          <a:p>
            <a:pPr algn="ctr"/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ontserrat"/>
              </a:rPr>
              <a:t>FULANO, A.; SICRANO, B.; BELTRANO, C.</a:t>
            </a:r>
            <a:endParaRPr lang="pt-BR" sz="2000" dirty="0">
              <a:solidFill>
                <a:schemeClr val="tx1">
                  <a:lumMod val="85000"/>
                  <a:lumOff val="15000"/>
                </a:schemeClr>
              </a:solidFill>
              <a:latin typeface="Montserrat"/>
            </a:endParaRPr>
          </a:p>
        </p:txBody>
      </p:sp>
      <p:sp>
        <p:nvSpPr>
          <p:cNvPr id="21" name="Rectangle 12">
            <a:extLst>
              <a:ext uri="{FF2B5EF4-FFF2-40B4-BE49-F238E27FC236}">
                <a16:creationId xmlns:a16="http://schemas.microsoft.com/office/drawing/2014/main" xmlns="" id="{9995470A-422C-4D09-B47E-C2E326495B7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gradFill flip="none" rotWithShape="1">
            <a:gsLst>
              <a:gs pos="0">
                <a:srgbClr val="5A6F6B">
                  <a:shade val="30000"/>
                  <a:satMod val="115000"/>
                </a:srgbClr>
              </a:gs>
              <a:gs pos="50000">
                <a:srgbClr val="5A6F6B">
                  <a:shade val="67500"/>
                  <a:satMod val="115000"/>
                </a:srgbClr>
              </a:gs>
              <a:gs pos="100000">
                <a:srgbClr val="5A6F6B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1587500"/>
          </a:xfrm>
          <a:prstGeom prst="rect">
            <a:avLst/>
          </a:prstGeom>
        </p:spPr>
      </p:pic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23B1567D-B1E7-0A84-A12B-0CBDFA68CB48}"/>
              </a:ext>
            </a:extLst>
          </p:cNvPr>
          <p:cNvSpPr txBox="1">
            <a:spLocks/>
          </p:cNvSpPr>
          <p:nvPr/>
        </p:nvSpPr>
        <p:spPr>
          <a:xfrm>
            <a:off x="0" y="3823054"/>
            <a:ext cx="12191999" cy="43870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200" dirty="0" smtClean="0">
                <a:latin typeface="Montserrat"/>
              </a:rPr>
              <a:t>Subtítulo do Artigo/Resumo</a:t>
            </a:r>
            <a:endParaRPr lang="pt-BR" sz="2200" dirty="0">
              <a:latin typeface="Montserrat"/>
            </a:endParaRPr>
          </a:p>
        </p:txBody>
      </p:sp>
      <p:sp>
        <p:nvSpPr>
          <p:cNvPr id="11" name="Subtítulo 2">
            <a:extLst>
              <a:ext uri="{FF2B5EF4-FFF2-40B4-BE49-F238E27FC236}">
                <a16:creationId xmlns:a16="http://schemas.microsoft.com/office/drawing/2014/main" xmlns="" id="{03196829-61B4-FF99-5A7F-1EA40C32D52E}"/>
              </a:ext>
            </a:extLst>
          </p:cNvPr>
          <p:cNvSpPr txBox="1">
            <a:spLocks/>
          </p:cNvSpPr>
          <p:nvPr/>
        </p:nvSpPr>
        <p:spPr>
          <a:xfrm>
            <a:off x="0" y="5782491"/>
            <a:ext cx="12185913" cy="441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600" cap="non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ontserrat"/>
              </a:rPr>
              <a:t>Universidade Estadual de </a:t>
            </a:r>
            <a:r>
              <a:rPr lang="pt-BR" sz="1600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/>
              </a:rPr>
              <a:t>M</a:t>
            </a:r>
            <a:r>
              <a:rPr lang="pt-BR" sz="1600" cap="non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ontserrat"/>
              </a:rPr>
              <a:t>aringá</a:t>
            </a:r>
            <a:endParaRPr lang="pt-BR" sz="1600" cap="none" dirty="0">
              <a:solidFill>
                <a:schemeClr val="tx1">
                  <a:lumMod val="85000"/>
                  <a:lumOff val="15000"/>
                </a:schemeClr>
              </a:solidFill>
              <a:latin typeface="Montserrat"/>
            </a:endParaRPr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7418"/>
            <a:ext cx="12192001" cy="158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22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2B64E47-28E6-2BD9-2551-D23642EFA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800" dirty="0" smtClean="0">
                <a:latin typeface="Montserrat"/>
              </a:rPr>
              <a:t>Título</a:t>
            </a:r>
            <a:endParaRPr lang="pt-BR" sz="4800" dirty="0">
              <a:latin typeface="Montserrat"/>
            </a:endParaRP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xmlns="" id="{9995470A-422C-4D09-B47E-C2E326495B7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gradFill flip="none" rotWithShape="1">
            <a:gsLst>
              <a:gs pos="0">
                <a:srgbClr val="5A6F6B">
                  <a:shade val="30000"/>
                  <a:satMod val="115000"/>
                </a:srgbClr>
              </a:gs>
              <a:gs pos="50000">
                <a:srgbClr val="5A6F6B">
                  <a:shade val="67500"/>
                  <a:satMod val="115000"/>
                </a:srgbClr>
              </a:gs>
              <a:gs pos="100000">
                <a:srgbClr val="5A6F6B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10" name="Espaço Reservado para Conteúdo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dirty="0" err="1">
                <a:latin typeface="Montserrat"/>
              </a:rPr>
              <a:t>Lorem</a:t>
            </a:r>
            <a:r>
              <a:rPr lang="pt-BR" sz="2000" dirty="0">
                <a:latin typeface="Montserrat"/>
              </a:rPr>
              <a:t> ipsum </a:t>
            </a:r>
            <a:r>
              <a:rPr lang="pt-BR" sz="2000" dirty="0" err="1">
                <a:latin typeface="Montserrat"/>
              </a:rPr>
              <a:t>dolor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sit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amet</a:t>
            </a:r>
            <a:r>
              <a:rPr lang="pt-BR" sz="2000" dirty="0">
                <a:latin typeface="Montserrat"/>
              </a:rPr>
              <a:t>, </a:t>
            </a:r>
            <a:r>
              <a:rPr lang="pt-BR" sz="2000" dirty="0" err="1">
                <a:latin typeface="Montserrat"/>
              </a:rPr>
              <a:t>consectetur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adipiscing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elit</a:t>
            </a:r>
            <a:r>
              <a:rPr lang="pt-BR" sz="2000" dirty="0">
                <a:latin typeface="Montserrat"/>
              </a:rPr>
              <a:t>. </a:t>
            </a:r>
            <a:r>
              <a:rPr lang="pt-BR" sz="2000" dirty="0" err="1">
                <a:latin typeface="Montserrat"/>
              </a:rPr>
              <a:t>Etiam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eget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ligula</a:t>
            </a:r>
            <a:r>
              <a:rPr lang="pt-BR" sz="2000" dirty="0">
                <a:latin typeface="Montserrat"/>
              </a:rPr>
              <a:t> eu </a:t>
            </a:r>
            <a:r>
              <a:rPr lang="pt-BR" sz="2000" dirty="0" err="1">
                <a:latin typeface="Montserrat"/>
              </a:rPr>
              <a:t>lectus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lobortis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condimentum</a:t>
            </a:r>
            <a:r>
              <a:rPr lang="pt-BR" sz="2000" dirty="0">
                <a:latin typeface="Montserrat"/>
              </a:rPr>
              <a:t>. </a:t>
            </a:r>
            <a:r>
              <a:rPr lang="pt-BR" sz="2000" dirty="0" err="1">
                <a:latin typeface="Montserrat"/>
              </a:rPr>
              <a:t>Aliquam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nonummy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auctor</a:t>
            </a:r>
            <a:r>
              <a:rPr lang="pt-BR" sz="2000" dirty="0">
                <a:latin typeface="Montserrat"/>
              </a:rPr>
              <a:t> massa. </a:t>
            </a:r>
            <a:r>
              <a:rPr lang="pt-BR" sz="2000" dirty="0" err="1">
                <a:latin typeface="Montserrat"/>
              </a:rPr>
              <a:t>Pellentesque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habitant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morbi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tristique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senectus</a:t>
            </a:r>
            <a:r>
              <a:rPr lang="pt-BR" sz="2000" dirty="0">
                <a:latin typeface="Montserrat"/>
              </a:rPr>
              <a:t> et </a:t>
            </a:r>
            <a:r>
              <a:rPr lang="pt-BR" sz="2000" dirty="0" err="1">
                <a:latin typeface="Montserrat"/>
              </a:rPr>
              <a:t>netus</a:t>
            </a:r>
            <a:r>
              <a:rPr lang="pt-BR" sz="2000" dirty="0">
                <a:latin typeface="Montserrat"/>
              </a:rPr>
              <a:t> et </a:t>
            </a:r>
            <a:r>
              <a:rPr lang="pt-BR" sz="2000" dirty="0" err="1">
                <a:latin typeface="Montserrat"/>
              </a:rPr>
              <a:t>malesuada</a:t>
            </a:r>
            <a:r>
              <a:rPr lang="pt-BR" sz="2000" dirty="0">
                <a:latin typeface="Montserrat"/>
              </a:rPr>
              <a:t> fames ac </a:t>
            </a:r>
            <a:r>
              <a:rPr lang="pt-BR" sz="2000" dirty="0" err="1">
                <a:latin typeface="Montserrat"/>
              </a:rPr>
              <a:t>turpis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egestas</a:t>
            </a:r>
            <a:r>
              <a:rPr lang="pt-BR" sz="2000" dirty="0">
                <a:latin typeface="Montserrat"/>
              </a:rPr>
              <a:t>. </a:t>
            </a:r>
            <a:r>
              <a:rPr lang="pt-BR" sz="2000" dirty="0" err="1">
                <a:latin typeface="Montserrat"/>
              </a:rPr>
              <a:t>Nulla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at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risus</a:t>
            </a:r>
            <a:r>
              <a:rPr lang="pt-BR" sz="2000" dirty="0">
                <a:latin typeface="Montserrat"/>
              </a:rPr>
              <a:t>. </a:t>
            </a:r>
            <a:r>
              <a:rPr lang="pt-BR" sz="2000" dirty="0" err="1">
                <a:latin typeface="Montserrat"/>
              </a:rPr>
              <a:t>Quisque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purus</a:t>
            </a:r>
            <a:r>
              <a:rPr lang="pt-BR" sz="2000" dirty="0">
                <a:latin typeface="Montserrat"/>
              </a:rPr>
              <a:t> magna, </a:t>
            </a:r>
            <a:r>
              <a:rPr lang="pt-BR" sz="2000" dirty="0" err="1">
                <a:latin typeface="Montserrat"/>
              </a:rPr>
              <a:t>auctor</a:t>
            </a:r>
            <a:r>
              <a:rPr lang="pt-BR" sz="2000" dirty="0">
                <a:latin typeface="Montserrat"/>
              </a:rPr>
              <a:t> et, </a:t>
            </a:r>
            <a:r>
              <a:rPr lang="pt-BR" sz="2000" dirty="0" err="1">
                <a:latin typeface="Montserrat"/>
              </a:rPr>
              <a:t>sagittis</a:t>
            </a:r>
            <a:r>
              <a:rPr lang="pt-BR" sz="2000" dirty="0">
                <a:latin typeface="Montserrat"/>
              </a:rPr>
              <a:t> ac, </a:t>
            </a:r>
            <a:r>
              <a:rPr lang="pt-BR" sz="2000" dirty="0" err="1">
                <a:latin typeface="Montserrat"/>
              </a:rPr>
              <a:t>posuere</a:t>
            </a:r>
            <a:r>
              <a:rPr lang="pt-BR" sz="2000" dirty="0">
                <a:latin typeface="Montserrat"/>
              </a:rPr>
              <a:t> eu, </a:t>
            </a:r>
            <a:r>
              <a:rPr lang="pt-BR" sz="2000" dirty="0" err="1">
                <a:latin typeface="Montserrat"/>
              </a:rPr>
              <a:t>lectus</a:t>
            </a:r>
            <a:r>
              <a:rPr lang="pt-BR" sz="2000" dirty="0">
                <a:latin typeface="Montserrat"/>
              </a:rPr>
              <a:t>. Nam </a:t>
            </a:r>
            <a:r>
              <a:rPr lang="pt-BR" sz="2000" dirty="0" err="1">
                <a:latin typeface="Montserrat"/>
              </a:rPr>
              <a:t>mattis</a:t>
            </a:r>
            <a:r>
              <a:rPr lang="pt-BR" sz="2000" dirty="0">
                <a:latin typeface="Montserrat"/>
              </a:rPr>
              <a:t>, </a:t>
            </a:r>
            <a:r>
              <a:rPr lang="pt-BR" sz="2000" dirty="0" err="1">
                <a:latin typeface="Montserrat"/>
              </a:rPr>
              <a:t>felis</a:t>
            </a:r>
            <a:r>
              <a:rPr lang="pt-BR" sz="2000" dirty="0">
                <a:latin typeface="Montserrat"/>
              </a:rPr>
              <a:t> ut </a:t>
            </a:r>
            <a:r>
              <a:rPr lang="pt-BR" sz="2000" dirty="0" err="1">
                <a:latin typeface="Montserrat"/>
              </a:rPr>
              <a:t>adipiscing</a:t>
            </a:r>
            <a:r>
              <a:rPr lang="pt-BR" sz="2000" dirty="0">
                <a:latin typeface="Montserrat"/>
              </a:rPr>
              <a:t>.</a:t>
            </a:r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663" y="176005"/>
            <a:ext cx="1960500" cy="128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43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2B64E47-28E6-2BD9-2551-D23642EFA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800" dirty="0" smtClean="0">
                <a:latin typeface="Montserrat"/>
              </a:rPr>
              <a:t>Título</a:t>
            </a:r>
            <a:endParaRPr lang="pt-BR" sz="4800" dirty="0">
              <a:latin typeface="Montserrat"/>
            </a:endParaRP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xmlns="" id="{9995470A-422C-4D09-B47E-C2E326495B7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gradFill flip="none" rotWithShape="1">
            <a:gsLst>
              <a:gs pos="0">
                <a:srgbClr val="5A6F6B">
                  <a:shade val="30000"/>
                  <a:satMod val="115000"/>
                </a:srgbClr>
              </a:gs>
              <a:gs pos="50000">
                <a:srgbClr val="5A6F6B">
                  <a:shade val="67500"/>
                  <a:satMod val="115000"/>
                </a:srgbClr>
              </a:gs>
              <a:gs pos="100000">
                <a:srgbClr val="5A6F6B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10" name="Espaço Reservado para Conteúdo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dirty="0" err="1">
                <a:latin typeface="Montserrat"/>
              </a:rPr>
              <a:t>Lorem</a:t>
            </a:r>
            <a:r>
              <a:rPr lang="pt-BR" sz="2000" dirty="0">
                <a:latin typeface="Montserrat"/>
              </a:rPr>
              <a:t> ipsum </a:t>
            </a:r>
            <a:r>
              <a:rPr lang="pt-BR" sz="2000" dirty="0" err="1">
                <a:latin typeface="Montserrat"/>
              </a:rPr>
              <a:t>dolor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sit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amet</a:t>
            </a:r>
            <a:r>
              <a:rPr lang="pt-BR" sz="2000" dirty="0">
                <a:latin typeface="Montserrat"/>
              </a:rPr>
              <a:t>, </a:t>
            </a:r>
            <a:r>
              <a:rPr lang="pt-BR" sz="2000" dirty="0" err="1">
                <a:latin typeface="Montserrat"/>
              </a:rPr>
              <a:t>consectetur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adipiscing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elit</a:t>
            </a:r>
            <a:r>
              <a:rPr lang="pt-BR" sz="2000" dirty="0">
                <a:latin typeface="Montserrat"/>
              </a:rPr>
              <a:t>. </a:t>
            </a:r>
            <a:r>
              <a:rPr lang="pt-BR" sz="2000" dirty="0" err="1">
                <a:latin typeface="Montserrat"/>
              </a:rPr>
              <a:t>Etiam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eget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ligula</a:t>
            </a:r>
            <a:r>
              <a:rPr lang="pt-BR" sz="2000" dirty="0">
                <a:latin typeface="Montserrat"/>
              </a:rPr>
              <a:t> eu </a:t>
            </a:r>
            <a:r>
              <a:rPr lang="pt-BR" sz="2000" dirty="0" err="1">
                <a:latin typeface="Montserrat"/>
              </a:rPr>
              <a:t>lectus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lobortis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condimentum</a:t>
            </a:r>
            <a:r>
              <a:rPr lang="pt-BR" sz="2000" dirty="0">
                <a:latin typeface="Montserrat"/>
              </a:rPr>
              <a:t>. </a:t>
            </a:r>
            <a:r>
              <a:rPr lang="pt-BR" sz="2000" dirty="0" err="1">
                <a:latin typeface="Montserrat"/>
              </a:rPr>
              <a:t>Aliquam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nonummy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auctor</a:t>
            </a:r>
            <a:r>
              <a:rPr lang="pt-BR" sz="2000" dirty="0">
                <a:latin typeface="Montserrat"/>
              </a:rPr>
              <a:t> massa. </a:t>
            </a:r>
            <a:r>
              <a:rPr lang="pt-BR" sz="2000" dirty="0" err="1">
                <a:latin typeface="Montserrat"/>
              </a:rPr>
              <a:t>Pellentesque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habitant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morbi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tristique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senectus</a:t>
            </a:r>
            <a:r>
              <a:rPr lang="pt-BR" sz="2000" dirty="0">
                <a:latin typeface="Montserrat"/>
              </a:rPr>
              <a:t> et </a:t>
            </a:r>
            <a:r>
              <a:rPr lang="pt-BR" sz="2000" dirty="0" err="1">
                <a:latin typeface="Montserrat"/>
              </a:rPr>
              <a:t>netus</a:t>
            </a:r>
            <a:r>
              <a:rPr lang="pt-BR" sz="2000" dirty="0">
                <a:latin typeface="Montserrat"/>
              </a:rPr>
              <a:t> et </a:t>
            </a:r>
            <a:r>
              <a:rPr lang="pt-BR" sz="2000" dirty="0" err="1">
                <a:latin typeface="Montserrat"/>
              </a:rPr>
              <a:t>malesuada</a:t>
            </a:r>
            <a:r>
              <a:rPr lang="pt-BR" sz="2000" dirty="0">
                <a:latin typeface="Montserrat"/>
              </a:rPr>
              <a:t> fames ac </a:t>
            </a:r>
            <a:r>
              <a:rPr lang="pt-BR" sz="2000" dirty="0" err="1">
                <a:latin typeface="Montserrat"/>
              </a:rPr>
              <a:t>turpis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egestas</a:t>
            </a:r>
            <a:r>
              <a:rPr lang="pt-BR" sz="2000" dirty="0">
                <a:latin typeface="Montserrat"/>
              </a:rPr>
              <a:t>. </a:t>
            </a:r>
            <a:r>
              <a:rPr lang="pt-BR" sz="2000" dirty="0" err="1">
                <a:latin typeface="Montserrat"/>
              </a:rPr>
              <a:t>Nulla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at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risus</a:t>
            </a:r>
            <a:r>
              <a:rPr lang="pt-BR" sz="2000" dirty="0">
                <a:latin typeface="Montserrat"/>
              </a:rPr>
              <a:t>. </a:t>
            </a:r>
            <a:r>
              <a:rPr lang="pt-BR" sz="2000" dirty="0" err="1">
                <a:latin typeface="Montserrat"/>
              </a:rPr>
              <a:t>Quisque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purus</a:t>
            </a:r>
            <a:r>
              <a:rPr lang="pt-BR" sz="2000" dirty="0">
                <a:latin typeface="Montserrat"/>
              </a:rPr>
              <a:t> magna, </a:t>
            </a:r>
            <a:r>
              <a:rPr lang="pt-BR" sz="2000" dirty="0" err="1">
                <a:latin typeface="Montserrat"/>
              </a:rPr>
              <a:t>auctor</a:t>
            </a:r>
            <a:r>
              <a:rPr lang="pt-BR" sz="2000" dirty="0">
                <a:latin typeface="Montserrat"/>
              </a:rPr>
              <a:t> et, </a:t>
            </a:r>
            <a:r>
              <a:rPr lang="pt-BR" sz="2000" dirty="0" err="1">
                <a:latin typeface="Montserrat"/>
              </a:rPr>
              <a:t>sagittis</a:t>
            </a:r>
            <a:r>
              <a:rPr lang="pt-BR" sz="2000" dirty="0">
                <a:latin typeface="Montserrat"/>
              </a:rPr>
              <a:t> ac, </a:t>
            </a:r>
            <a:r>
              <a:rPr lang="pt-BR" sz="2000" dirty="0" err="1">
                <a:latin typeface="Montserrat"/>
              </a:rPr>
              <a:t>posuere</a:t>
            </a:r>
            <a:r>
              <a:rPr lang="pt-BR" sz="2000" dirty="0">
                <a:latin typeface="Montserrat"/>
              </a:rPr>
              <a:t> eu, </a:t>
            </a:r>
            <a:r>
              <a:rPr lang="pt-BR" sz="2000" dirty="0" err="1">
                <a:latin typeface="Montserrat"/>
              </a:rPr>
              <a:t>lectus</a:t>
            </a:r>
            <a:r>
              <a:rPr lang="pt-BR" sz="2000" dirty="0">
                <a:latin typeface="Montserrat"/>
              </a:rPr>
              <a:t>. Nam </a:t>
            </a:r>
            <a:r>
              <a:rPr lang="pt-BR" sz="2000" dirty="0" err="1">
                <a:latin typeface="Montserrat"/>
              </a:rPr>
              <a:t>mattis</a:t>
            </a:r>
            <a:r>
              <a:rPr lang="pt-BR" sz="2000" dirty="0">
                <a:latin typeface="Montserrat"/>
              </a:rPr>
              <a:t>, </a:t>
            </a:r>
            <a:r>
              <a:rPr lang="pt-BR" sz="2000" dirty="0" err="1">
                <a:latin typeface="Montserrat"/>
              </a:rPr>
              <a:t>felis</a:t>
            </a:r>
            <a:r>
              <a:rPr lang="pt-BR" sz="2000" dirty="0">
                <a:latin typeface="Montserrat"/>
              </a:rPr>
              <a:t> ut </a:t>
            </a:r>
            <a:r>
              <a:rPr lang="pt-BR" sz="2000" dirty="0" err="1">
                <a:latin typeface="Montserrat"/>
              </a:rPr>
              <a:t>adipiscing</a:t>
            </a:r>
            <a:r>
              <a:rPr lang="pt-BR" sz="2000" dirty="0">
                <a:latin typeface="Montserrat"/>
              </a:rPr>
              <a:t>.</a:t>
            </a:r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663" y="176005"/>
            <a:ext cx="1960500" cy="128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8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2B64E47-28E6-2BD9-2551-D23642EFA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800" dirty="0" smtClean="0">
                <a:latin typeface="Montserrat"/>
              </a:rPr>
              <a:t>Título</a:t>
            </a:r>
            <a:endParaRPr lang="pt-BR" sz="4800" dirty="0">
              <a:latin typeface="Montserrat"/>
            </a:endParaRP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xmlns="" id="{9995470A-422C-4D09-B47E-C2E326495B7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gradFill flip="none" rotWithShape="1">
            <a:gsLst>
              <a:gs pos="0">
                <a:srgbClr val="5A6F6B">
                  <a:shade val="30000"/>
                  <a:satMod val="115000"/>
                </a:srgbClr>
              </a:gs>
              <a:gs pos="50000">
                <a:srgbClr val="5A6F6B">
                  <a:shade val="67500"/>
                  <a:satMod val="115000"/>
                </a:srgbClr>
              </a:gs>
              <a:gs pos="100000">
                <a:srgbClr val="5A6F6B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10" name="Espaço Reservado para Conteúdo 9"/>
          <p:cNvSpPr>
            <a:spLocks noGrp="1"/>
          </p:cNvSpPr>
          <p:nvPr>
            <p:ph idx="1"/>
          </p:nvPr>
        </p:nvSpPr>
        <p:spPr>
          <a:xfrm>
            <a:off x="1097280" y="2108201"/>
            <a:ext cx="5016137" cy="3760891"/>
          </a:xfrm>
        </p:spPr>
        <p:txBody>
          <a:bodyPr>
            <a:normAutofit/>
          </a:bodyPr>
          <a:lstStyle/>
          <a:p>
            <a:pPr algn="just"/>
            <a:r>
              <a:rPr lang="pt-BR" sz="2000" dirty="0" err="1">
                <a:latin typeface="Montserrat"/>
              </a:rPr>
              <a:t>Lorem</a:t>
            </a:r>
            <a:r>
              <a:rPr lang="pt-BR" sz="2000" dirty="0">
                <a:latin typeface="Montserrat"/>
              </a:rPr>
              <a:t> ipsum </a:t>
            </a:r>
            <a:r>
              <a:rPr lang="pt-BR" sz="2000" dirty="0" err="1">
                <a:latin typeface="Montserrat"/>
              </a:rPr>
              <a:t>dolor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sit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amet</a:t>
            </a:r>
            <a:r>
              <a:rPr lang="pt-BR" sz="2000" dirty="0">
                <a:latin typeface="Montserrat"/>
              </a:rPr>
              <a:t>, </a:t>
            </a:r>
            <a:r>
              <a:rPr lang="pt-BR" sz="2000" dirty="0" err="1">
                <a:latin typeface="Montserrat"/>
              </a:rPr>
              <a:t>consectetur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adipiscing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elit</a:t>
            </a:r>
            <a:r>
              <a:rPr lang="pt-BR" sz="2000" dirty="0">
                <a:latin typeface="Montserrat"/>
              </a:rPr>
              <a:t>. </a:t>
            </a:r>
            <a:r>
              <a:rPr lang="pt-BR" sz="2000" dirty="0" err="1">
                <a:latin typeface="Montserrat"/>
              </a:rPr>
              <a:t>Etiam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eget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ligula</a:t>
            </a:r>
            <a:r>
              <a:rPr lang="pt-BR" sz="2000" dirty="0">
                <a:latin typeface="Montserrat"/>
              </a:rPr>
              <a:t> eu </a:t>
            </a:r>
            <a:r>
              <a:rPr lang="pt-BR" sz="2000" dirty="0" err="1">
                <a:latin typeface="Montserrat"/>
              </a:rPr>
              <a:t>lectus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lobortis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condimentum</a:t>
            </a:r>
            <a:r>
              <a:rPr lang="pt-BR" sz="2000" dirty="0">
                <a:latin typeface="Montserrat"/>
              </a:rPr>
              <a:t>. </a:t>
            </a:r>
            <a:r>
              <a:rPr lang="pt-BR" sz="2000" dirty="0" err="1">
                <a:latin typeface="Montserrat"/>
              </a:rPr>
              <a:t>Aliquam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nonummy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auctor</a:t>
            </a:r>
            <a:r>
              <a:rPr lang="pt-BR" sz="2000" dirty="0">
                <a:latin typeface="Montserrat"/>
              </a:rPr>
              <a:t> massa. </a:t>
            </a:r>
            <a:r>
              <a:rPr lang="pt-BR" sz="2000" dirty="0" err="1">
                <a:latin typeface="Montserrat"/>
              </a:rPr>
              <a:t>Pellentesque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habitant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morbi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tristique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senectus</a:t>
            </a:r>
            <a:r>
              <a:rPr lang="pt-BR" sz="2000" dirty="0">
                <a:latin typeface="Montserrat"/>
              </a:rPr>
              <a:t> et </a:t>
            </a:r>
            <a:r>
              <a:rPr lang="pt-BR" sz="2000" dirty="0" err="1">
                <a:latin typeface="Montserrat"/>
              </a:rPr>
              <a:t>netus</a:t>
            </a:r>
            <a:r>
              <a:rPr lang="pt-BR" sz="2000" dirty="0">
                <a:latin typeface="Montserrat"/>
              </a:rPr>
              <a:t> et </a:t>
            </a:r>
            <a:r>
              <a:rPr lang="pt-BR" sz="2000" dirty="0" err="1">
                <a:latin typeface="Montserrat"/>
              </a:rPr>
              <a:t>malesuada</a:t>
            </a:r>
            <a:r>
              <a:rPr lang="pt-BR" sz="2000" dirty="0">
                <a:latin typeface="Montserrat"/>
              </a:rPr>
              <a:t> fames ac </a:t>
            </a:r>
            <a:r>
              <a:rPr lang="pt-BR" sz="2000" dirty="0" err="1">
                <a:latin typeface="Montserrat"/>
              </a:rPr>
              <a:t>turpis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 smtClean="0">
                <a:latin typeface="Montserrat"/>
              </a:rPr>
              <a:t>egestas</a:t>
            </a:r>
            <a:r>
              <a:rPr lang="pt-BR" sz="2000" dirty="0">
                <a:latin typeface="Montserrat"/>
              </a:rPr>
              <a:t>. </a:t>
            </a:r>
            <a:r>
              <a:rPr lang="pt-BR" sz="2000" dirty="0" err="1">
                <a:latin typeface="Montserrat"/>
              </a:rPr>
              <a:t>Nulla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at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risus</a:t>
            </a:r>
            <a:r>
              <a:rPr lang="pt-BR" sz="2000" dirty="0">
                <a:latin typeface="Montserrat"/>
              </a:rPr>
              <a:t>. </a:t>
            </a:r>
            <a:r>
              <a:rPr lang="pt-BR" sz="2000" dirty="0" err="1">
                <a:latin typeface="Montserrat"/>
              </a:rPr>
              <a:t>Quisque</a:t>
            </a:r>
            <a:r>
              <a:rPr lang="pt-BR" sz="2000" dirty="0">
                <a:latin typeface="Montserrat"/>
              </a:rPr>
              <a:t> </a:t>
            </a:r>
            <a:r>
              <a:rPr lang="pt-BR" sz="2000" dirty="0" err="1">
                <a:latin typeface="Montserrat"/>
              </a:rPr>
              <a:t>purus</a:t>
            </a:r>
            <a:r>
              <a:rPr lang="pt-BR" sz="2000" dirty="0">
                <a:latin typeface="Montserrat"/>
              </a:rPr>
              <a:t> magna, </a:t>
            </a:r>
            <a:r>
              <a:rPr lang="pt-BR" sz="2000" dirty="0" err="1">
                <a:latin typeface="Montserrat"/>
              </a:rPr>
              <a:t>auctor</a:t>
            </a:r>
            <a:r>
              <a:rPr lang="pt-BR" sz="2000" dirty="0">
                <a:latin typeface="Montserrat"/>
              </a:rPr>
              <a:t> et, </a:t>
            </a:r>
            <a:r>
              <a:rPr lang="pt-BR" sz="2000" dirty="0" err="1">
                <a:latin typeface="Montserrat"/>
              </a:rPr>
              <a:t>sagittis</a:t>
            </a:r>
            <a:r>
              <a:rPr lang="pt-BR" sz="2000" dirty="0">
                <a:latin typeface="Montserrat"/>
              </a:rPr>
              <a:t> ac, </a:t>
            </a:r>
            <a:r>
              <a:rPr lang="pt-BR" sz="2000" dirty="0" err="1">
                <a:latin typeface="Montserrat"/>
              </a:rPr>
              <a:t>posuere</a:t>
            </a:r>
            <a:r>
              <a:rPr lang="pt-BR" sz="2000" dirty="0">
                <a:latin typeface="Montserrat"/>
              </a:rPr>
              <a:t> eu, </a:t>
            </a:r>
            <a:r>
              <a:rPr lang="pt-BR" sz="2000" dirty="0" err="1">
                <a:latin typeface="Montserrat"/>
              </a:rPr>
              <a:t>lectus</a:t>
            </a:r>
            <a:r>
              <a:rPr lang="pt-BR" sz="2000" dirty="0">
                <a:latin typeface="Montserrat"/>
              </a:rPr>
              <a:t>. Nam </a:t>
            </a:r>
            <a:r>
              <a:rPr lang="pt-BR" sz="2000" dirty="0" err="1">
                <a:latin typeface="Montserrat"/>
              </a:rPr>
              <a:t>mattis</a:t>
            </a:r>
            <a:r>
              <a:rPr lang="pt-BR" sz="2000" dirty="0">
                <a:latin typeface="Montserrat"/>
              </a:rPr>
              <a:t>, </a:t>
            </a:r>
            <a:r>
              <a:rPr lang="pt-BR" sz="2000" dirty="0" err="1">
                <a:latin typeface="Montserrat"/>
              </a:rPr>
              <a:t>felis</a:t>
            </a:r>
            <a:r>
              <a:rPr lang="pt-BR" sz="2000" dirty="0">
                <a:latin typeface="Montserrat"/>
              </a:rPr>
              <a:t> ut </a:t>
            </a:r>
            <a:r>
              <a:rPr lang="pt-BR" sz="2000" dirty="0" err="1">
                <a:latin typeface="Montserrat"/>
              </a:rPr>
              <a:t>adipiscing</a:t>
            </a:r>
            <a:r>
              <a:rPr lang="pt-BR" sz="2000" dirty="0">
                <a:latin typeface="Montserrat"/>
              </a:rPr>
              <a:t>.</a:t>
            </a:r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663" y="176005"/>
            <a:ext cx="1960500" cy="1287809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1682" y="2269068"/>
            <a:ext cx="5254484" cy="3069286"/>
          </a:xfrm>
          <a:prstGeom prst="rect">
            <a:avLst/>
          </a:prstGeom>
        </p:spPr>
      </p:pic>
      <p:sp>
        <p:nvSpPr>
          <p:cNvPr id="7" name="Espaço Reservado para Conteúdo 9"/>
          <p:cNvSpPr txBox="1">
            <a:spLocks/>
          </p:cNvSpPr>
          <p:nvPr/>
        </p:nvSpPr>
        <p:spPr>
          <a:xfrm>
            <a:off x="6611683" y="2051861"/>
            <a:ext cx="5016137" cy="35170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1400" b="1" dirty="0" smtClean="0">
                <a:latin typeface="Montserrat"/>
              </a:rPr>
              <a:t>Gráfico 1: </a:t>
            </a:r>
            <a:r>
              <a:rPr lang="pt-BR" sz="1400" dirty="0" smtClean="0">
                <a:latin typeface="Montserrat"/>
              </a:rPr>
              <a:t>Oferta e demanda</a:t>
            </a:r>
            <a:endParaRPr lang="pt-BR" sz="1400" dirty="0">
              <a:latin typeface="Montserrat"/>
            </a:endParaRPr>
          </a:p>
        </p:txBody>
      </p:sp>
      <p:sp>
        <p:nvSpPr>
          <p:cNvPr id="8" name="Espaço Reservado para Conteúdo 9"/>
          <p:cNvSpPr txBox="1">
            <a:spLocks/>
          </p:cNvSpPr>
          <p:nvPr/>
        </p:nvSpPr>
        <p:spPr>
          <a:xfrm>
            <a:off x="6611682" y="5338354"/>
            <a:ext cx="5016137" cy="35170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1400" dirty="0" smtClean="0">
                <a:latin typeface="Montserrat"/>
              </a:rPr>
              <a:t>Fonte:</a:t>
            </a:r>
            <a:r>
              <a:rPr lang="pt-BR" sz="1400" b="1" dirty="0" smtClean="0">
                <a:latin typeface="Montserrat"/>
              </a:rPr>
              <a:t> </a:t>
            </a:r>
            <a:r>
              <a:rPr lang="pt-BR" sz="1400" dirty="0" smtClean="0">
                <a:latin typeface="Montserrat"/>
              </a:rPr>
              <a:t>Fulano (2000)</a:t>
            </a:r>
            <a:endParaRPr lang="pt-BR" sz="1400" dirty="0"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458028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2B64E47-28E6-2BD9-2551-D23642EFA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800" dirty="0" smtClean="0">
                <a:latin typeface="Montserrat"/>
              </a:rPr>
              <a:t>Título</a:t>
            </a:r>
            <a:endParaRPr lang="pt-BR" sz="4800" dirty="0">
              <a:latin typeface="Montserrat"/>
            </a:endParaRP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xmlns="" id="{9995470A-422C-4D09-B47E-C2E326495B7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gradFill flip="none" rotWithShape="1">
            <a:gsLst>
              <a:gs pos="0">
                <a:srgbClr val="5A6F6B">
                  <a:shade val="30000"/>
                  <a:satMod val="115000"/>
                </a:srgbClr>
              </a:gs>
              <a:gs pos="50000">
                <a:srgbClr val="5A6F6B">
                  <a:shade val="67500"/>
                  <a:satMod val="115000"/>
                </a:srgbClr>
              </a:gs>
              <a:gs pos="100000">
                <a:srgbClr val="5A6F6B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663" y="176005"/>
            <a:ext cx="1960500" cy="1287809"/>
          </a:xfrm>
          <a:prstGeom prst="rect">
            <a:avLst/>
          </a:prstGeom>
        </p:spPr>
      </p:pic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585038"/>
              </p:ext>
            </p:extLst>
          </p:nvPr>
        </p:nvGraphicFramePr>
        <p:xfrm>
          <a:off x="2062479" y="2713929"/>
          <a:ext cx="8128002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4667"/>
                <a:gridCol w="1354667"/>
                <a:gridCol w="1354667"/>
                <a:gridCol w="1354667"/>
                <a:gridCol w="1354667"/>
                <a:gridCol w="1354667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Espaço Reservado para Conteúdo 9"/>
          <p:cNvSpPr txBox="1">
            <a:spLocks/>
          </p:cNvSpPr>
          <p:nvPr/>
        </p:nvSpPr>
        <p:spPr>
          <a:xfrm>
            <a:off x="1978723" y="2362224"/>
            <a:ext cx="5016137" cy="35170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1400" b="1" dirty="0" smtClean="0">
                <a:latin typeface="Montserrat"/>
              </a:rPr>
              <a:t>Tabela 1: </a:t>
            </a:r>
            <a:r>
              <a:rPr lang="pt-BR" sz="1400" dirty="0" smtClean="0">
                <a:latin typeface="Montserrat"/>
              </a:rPr>
              <a:t>Semana do Economista</a:t>
            </a:r>
            <a:endParaRPr lang="pt-BR" sz="1400" dirty="0">
              <a:latin typeface="Montserrat"/>
            </a:endParaRPr>
          </a:p>
        </p:txBody>
      </p:sp>
      <p:sp>
        <p:nvSpPr>
          <p:cNvPr id="8" name="Espaço Reservado para Conteúdo 9"/>
          <p:cNvSpPr txBox="1">
            <a:spLocks/>
          </p:cNvSpPr>
          <p:nvPr/>
        </p:nvSpPr>
        <p:spPr>
          <a:xfrm>
            <a:off x="1978723" y="4630806"/>
            <a:ext cx="5016137" cy="35170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1400" b="1" dirty="0" smtClean="0">
                <a:latin typeface="Montserrat"/>
              </a:rPr>
              <a:t>Fonte: </a:t>
            </a:r>
            <a:r>
              <a:rPr lang="pt-BR" sz="1400" dirty="0" smtClean="0">
                <a:latin typeface="Montserrat"/>
              </a:rPr>
              <a:t>Semana do Economista (2024)</a:t>
            </a:r>
            <a:endParaRPr lang="pt-BR" sz="1400" dirty="0"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70974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2B64E47-28E6-2BD9-2551-D23642EFA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800" dirty="0" smtClean="0">
                <a:latin typeface="Montserrat"/>
              </a:rPr>
              <a:t>Referências</a:t>
            </a:r>
            <a:endParaRPr lang="pt-BR" sz="4800" dirty="0">
              <a:latin typeface="Montserrat"/>
            </a:endParaRP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xmlns="" id="{9995470A-422C-4D09-B47E-C2E326495B7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gradFill flip="none" rotWithShape="1">
            <a:gsLst>
              <a:gs pos="0">
                <a:srgbClr val="5A6F6B">
                  <a:shade val="30000"/>
                  <a:satMod val="115000"/>
                </a:srgbClr>
              </a:gs>
              <a:gs pos="50000">
                <a:srgbClr val="5A6F6B">
                  <a:shade val="67500"/>
                  <a:satMod val="115000"/>
                </a:srgbClr>
              </a:gs>
              <a:gs pos="100000">
                <a:srgbClr val="5A6F6B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663" y="176005"/>
            <a:ext cx="1960500" cy="1287809"/>
          </a:xfrm>
          <a:prstGeom prst="rect">
            <a:avLst/>
          </a:prstGeom>
        </p:spPr>
      </p:pic>
      <p:sp>
        <p:nvSpPr>
          <p:cNvPr id="9" name="Espaço Reservado para Conteúdo 9"/>
          <p:cNvSpPr>
            <a:spLocks noGrp="1"/>
          </p:cNvSpPr>
          <p:nvPr>
            <p:ph idx="1"/>
          </p:nvPr>
        </p:nvSpPr>
        <p:spPr>
          <a:xfrm>
            <a:off x="1097280" y="2108201"/>
            <a:ext cx="10058400" cy="3760891"/>
          </a:xfrm>
        </p:spPr>
        <p:txBody>
          <a:bodyPr>
            <a:normAutofit/>
          </a:bodyPr>
          <a:lstStyle/>
          <a:p>
            <a:r>
              <a:rPr lang="pt-BR" sz="2000" dirty="0">
                <a:latin typeface="Montserrat"/>
              </a:rPr>
              <a:t>BRASIL. </a:t>
            </a:r>
            <a:r>
              <a:rPr lang="pt-BR" sz="2000" b="1" dirty="0">
                <a:latin typeface="Montserrat"/>
              </a:rPr>
              <a:t>Lei nº XX.XXX</a:t>
            </a:r>
            <a:r>
              <a:rPr lang="pt-BR" sz="2000" dirty="0">
                <a:latin typeface="Montserrat"/>
              </a:rPr>
              <a:t>, de dia de mês de ANO. Função da lei. Diário Oficial da União, Brasília, DF, v. XX, n. XX, data de publicação do Diário</a:t>
            </a:r>
            <a:r>
              <a:rPr lang="pt-BR" sz="2000" dirty="0" smtClean="0">
                <a:latin typeface="Montserrat"/>
              </a:rPr>
              <a:t>.</a:t>
            </a:r>
          </a:p>
          <a:p>
            <a:endParaRPr lang="pt-BR" sz="2000" dirty="0">
              <a:latin typeface="Montserrat"/>
            </a:endParaRPr>
          </a:p>
          <a:p>
            <a:r>
              <a:rPr lang="pt-BR" sz="2000" dirty="0">
                <a:solidFill>
                  <a:srgbClr val="212121"/>
                </a:solidFill>
                <a:latin typeface="Montserrat"/>
              </a:rPr>
              <a:t>Sobrenome, Nome abreviado. Título do artigo. </a:t>
            </a:r>
            <a:r>
              <a:rPr lang="pt-BR" sz="2000" b="1" dirty="0">
                <a:solidFill>
                  <a:srgbClr val="212121"/>
                </a:solidFill>
                <a:latin typeface="Montserrat"/>
              </a:rPr>
              <a:t>Título da Revista</a:t>
            </a:r>
            <a:r>
              <a:rPr lang="pt-BR" sz="2000" dirty="0">
                <a:solidFill>
                  <a:srgbClr val="212121"/>
                </a:solidFill>
                <a:latin typeface="Montserrat"/>
              </a:rPr>
              <a:t>, Local de publicação, número do volume, páginas inicial-final, mês e ano.</a:t>
            </a:r>
            <a:endParaRPr lang="pt-BR" sz="2000" dirty="0"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63112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Garamond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244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Calibri</vt:lpstr>
      <vt:lpstr>Garamond</vt:lpstr>
      <vt:lpstr>Montserrat</vt:lpstr>
      <vt:lpstr>RetrospectVTI</vt:lpstr>
      <vt:lpstr>Título do Artigo/Resumo</vt:lpstr>
      <vt:lpstr>Título</vt:lpstr>
      <vt:lpstr>Título</vt:lpstr>
      <vt:lpstr>Título</vt:lpstr>
      <vt:lpstr>Título</vt:lpstr>
      <vt:lpstr>Referências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Cristina Couto</dc:creator>
  <cp:lastModifiedBy>Conta da Microsoft</cp:lastModifiedBy>
  <cp:revision>10</cp:revision>
  <dcterms:created xsi:type="dcterms:W3CDTF">2023-09-09T21:58:28Z</dcterms:created>
  <dcterms:modified xsi:type="dcterms:W3CDTF">2024-09-25T22:16:20Z</dcterms:modified>
</cp:coreProperties>
</file>