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599525" cy="32399288"/>
  <p:notesSz cx="6858000" cy="9144000"/>
  <p:defaultTextStyle>
    <a:defPPr>
      <a:defRPr lang="pt-BR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968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828B2-99E6-4476-94FA-BDF3FBF54C91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579B-7DD6-4261-9442-A0E4B79537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41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E579B-7DD6-4261-9442-A0E4B795372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78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9D335-AE1E-4FF9-85C2-31ED82F5C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941" y="5302386"/>
            <a:ext cx="16199644" cy="11279752"/>
          </a:xfrm>
        </p:spPr>
        <p:txBody>
          <a:bodyPr anchor="b"/>
          <a:lstStyle>
            <a:lvl1pPr algn="ctr">
              <a:defRPr sz="1063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1B5540-F218-48AE-8055-EFCB59F31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4252"/>
            </a:lvl1pPr>
            <a:lvl2pPr marL="809976" indent="0" algn="ctr">
              <a:buNone/>
              <a:defRPr sz="3543"/>
            </a:lvl2pPr>
            <a:lvl3pPr marL="1619951" indent="0" algn="ctr">
              <a:buNone/>
              <a:defRPr sz="3189"/>
            </a:lvl3pPr>
            <a:lvl4pPr marL="2429927" indent="0" algn="ctr">
              <a:buNone/>
              <a:defRPr sz="2835"/>
            </a:lvl4pPr>
            <a:lvl5pPr marL="3239902" indent="0" algn="ctr">
              <a:buNone/>
              <a:defRPr sz="2835"/>
            </a:lvl5pPr>
            <a:lvl6pPr marL="4049878" indent="0" algn="ctr">
              <a:buNone/>
              <a:defRPr sz="2835"/>
            </a:lvl6pPr>
            <a:lvl7pPr marL="4859853" indent="0" algn="ctr">
              <a:buNone/>
              <a:defRPr sz="2835"/>
            </a:lvl7pPr>
            <a:lvl8pPr marL="5669829" indent="0" algn="ctr">
              <a:buNone/>
              <a:defRPr sz="2835"/>
            </a:lvl8pPr>
            <a:lvl9pPr marL="6479804" indent="0" algn="ctr">
              <a:buNone/>
              <a:defRPr sz="2835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C55E71-3172-49DA-9F28-0E118BC0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7264C2-8A5E-4658-A4D7-6DB0F77A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1A817E-E5EA-47C1-B6F9-CAA32C5D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1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80832-9EE2-45C4-836D-B644A08C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24E286-935E-403A-838B-7D3923C88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13D395-D845-46FD-B03A-34F21652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B48880-FCE9-43DF-A236-F7E8CA3C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29FE2D-1904-42AE-8F94-E94BC2AF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40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AFA05A-F857-4146-9C01-CFFBAD81C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457160" y="1724962"/>
            <a:ext cx="4657398" cy="274568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FD041C-9FC5-4D7D-AA6E-A7DF6F74E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84967" y="1724962"/>
            <a:ext cx="13702199" cy="274568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BC5ABE-CBA6-49F5-951B-3E90E9A81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41170A-D72A-4583-A08C-FFEFDCC5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738DE8-283C-491E-B0F5-57377B3C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01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AB051-A24E-414E-9905-2639AE42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9BF516-015C-4AA4-A6A0-A74D5726D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F8812F-41C8-470E-BC3E-8AFADED0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E83313-DFEA-43E3-A434-CDCA47F8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BD126F-4C2F-4871-9370-18490498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63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E626B-928C-48E0-98C6-F6D16653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18" y="8077327"/>
            <a:ext cx="18629590" cy="13477201"/>
          </a:xfrm>
        </p:spPr>
        <p:txBody>
          <a:bodyPr anchor="b"/>
          <a:lstStyle>
            <a:lvl1pPr>
              <a:defRPr sz="1063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91977F-4BBC-4F02-AF48-797A505A0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718" y="21682028"/>
            <a:ext cx="18629590" cy="7087342"/>
          </a:xfrm>
        </p:spPr>
        <p:txBody>
          <a:bodyPr/>
          <a:lstStyle>
            <a:lvl1pPr marL="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1pPr>
            <a:lvl2pPr marL="809976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951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92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902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878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853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829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804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755D0C-0A94-4621-A743-5E5D5AE7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27965E-033C-4DA9-842E-13375442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73BCF9-34C1-48FB-9A8C-21C50E86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5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516A0-6AF6-41B6-84AE-B1B7C0F0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28BD82-99E2-4D48-9AB4-9B6C37C15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32023F-BE74-4ACB-84DF-CDE2A9F39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1FCB8D-AEC5-4313-9993-C52CCB0D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7F0FEF-D484-4A34-95B8-FD944E1D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8AF410-2FEC-49F1-B4E6-9208B55C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74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2D11C-49BF-4E7F-AD4A-3DC305BF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781" y="1724964"/>
            <a:ext cx="18629590" cy="626236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C77324-AE44-4E4E-8B09-3FBE11D40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781" y="7942328"/>
            <a:ext cx="9137611" cy="3892412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09976" indent="0">
              <a:buNone/>
              <a:defRPr sz="3543" b="1"/>
            </a:lvl2pPr>
            <a:lvl3pPr marL="1619951" indent="0">
              <a:buNone/>
              <a:defRPr sz="3189" b="1"/>
            </a:lvl3pPr>
            <a:lvl4pPr marL="2429927" indent="0">
              <a:buNone/>
              <a:defRPr sz="2835" b="1"/>
            </a:lvl4pPr>
            <a:lvl5pPr marL="3239902" indent="0">
              <a:buNone/>
              <a:defRPr sz="2835" b="1"/>
            </a:lvl5pPr>
            <a:lvl6pPr marL="4049878" indent="0">
              <a:buNone/>
              <a:defRPr sz="2835" b="1"/>
            </a:lvl6pPr>
            <a:lvl7pPr marL="4859853" indent="0">
              <a:buNone/>
              <a:defRPr sz="2835" b="1"/>
            </a:lvl7pPr>
            <a:lvl8pPr marL="5669829" indent="0">
              <a:buNone/>
              <a:defRPr sz="2835" b="1"/>
            </a:lvl8pPr>
            <a:lvl9pPr marL="6479804" indent="0">
              <a:buNone/>
              <a:defRPr sz="283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C7D82D-5D46-40DD-9C9D-31DFAB5D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7781" y="11834740"/>
            <a:ext cx="9137611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1C479B3-EF4F-4A27-B1D1-634AA71AF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934760" y="7942328"/>
            <a:ext cx="9182611" cy="3892412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09976" indent="0">
              <a:buNone/>
              <a:defRPr sz="3543" b="1"/>
            </a:lvl2pPr>
            <a:lvl3pPr marL="1619951" indent="0">
              <a:buNone/>
              <a:defRPr sz="3189" b="1"/>
            </a:lvl3pPr>
            <a:lvl4pPr marL="2429927" indent="0">
              <a:buNone/>
              <a:defRPr sz="2835" b="1"/>
            </a:lvl4pPr>
            <a:lvl5pPr marL="3239902" indent="0">
              <a:buNone/>
              <a:defRPr sz="2835" b="1"/>
            </a:lvl5pPr>
            <a:lvl6pPr marL="4049878" indent="0">
              <a:buNone/>
              <a:defRPr sz="2835" b="1"/>
            </a:lvl6pPr>
            <a:lvl7pPr marL="4859853" indent="0">
              <a:buNone/>
              <a:defRPr sz="2835" b="1"/>
            </a:lvl7pPr>
            <a:lvl8pPr marL="5669829" indent="0">
              <a:buNone/>
              <a:defRPr sz="2835" b="1"/>
            </a:lvl8pPr>
            <a:lvl9pPr marL="6479804" indent="0">
              <a:buNone/>
              <a:defRPr sz="283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229BA5F-2177-4019-92EE-814A44DCD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934760" y="11834740"/>
            <a:ext cx="9182611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6F03BD-ED9C-4C9A-B2EA-0014A4C6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D51E5F-5FA0-49DD-BF12-86F59693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6AD5A1-BA47-48D9-BFE8-C7EE81A4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53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6B7D6-7E63-4D3E-8563-756D9A49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CDE5D6-B5D5-4E81-90E2-88CB07B8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67F875-46B8-4867-A391-03429463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C3EE66-EEE3-4B02-8327-EA845C79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92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740BEB-60A9-4B7B-B725-7E36513E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22BB7F-1106-4704-A5D5-D1CB09DB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524CC9-56F4-4D27-8486-4D613684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38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A1E22-F34D-4D33-A73F-39D5DD40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782" y="2159952"/>
            <a:ext cx="6966408" cy="7559834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2377DD-B4B0-4878-BDE1-9255E45C6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2611" y="4664900"/>
            <a:ext cx="10934760" cy="23024494"/>
          </a:xfrm>
        </p:spPr>
        <p:txBody>
          <a:bodyPr/>
          <a:lstStyle>
            <a:lvl1pPr>
              <a:defRPr sz="5669"/>
            </a:lvl1pPr>
            <a:lvl2pPr>
              <a:defRPr sz="4960"/>
            </a:lvl2pPr>
            <a:lvl3pPr>
              <a:defRPr sz="4252"/>
            </a:lvl3pPr>
            <a:lvl4pPr>
              <a:defRPr sz="3543"/>
            </a:lvl4pPr>
            <a:lvl5pPr>
              <a:defRPr sz="3543"/>
            </a:lvl5pPr>
            <a:lvl6pPr>
              <a:defRPr sz="3543"/>
            </a:lvl6pPr>
            <a:lvl7pPr>
              <a:defRPr sz="3543"/>
            </a:lvl7pPr>
            <a:lvl8pPr>
              <a:defRPr sz="3543"/>
            </a:lvl8pPr>
            <a:lvl9pPr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EA2411-82A7-4F86-88B5-4BA4C82E1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7782" y="9719786"/>
            <a:ext cx="6966408" cy="18007107"/>
          </a:xfrm>
        </p:spPr>
        <p:txBody>
          <a:bodyPr/>
          <a:lstStyle>
            <a:lvl1pPr marL="0" indent="0">
              <a:buNone/>
              <a:defRPr sz="2835"/>
            </a:lvl1pPr>
            <a:lvl2pPr marL="809976" indent="0">
              <a:buNone/>
              <a:defRPr sz="2480"/>
            </a:lvl2pPr>
            <a:lvl3pPr marL="1619951" indent="0">
              <a:buNone/>
              <a:defRPr sz="2126"/>
            </a:lvl3pPr>
            <a:lvl4pPr marL="2429927" indent="0">
              <a:buNone/>
              <a:defRPr sz="1772"/>
            </a:lvl4pPr>
            <a:lvl5pPr marL="3239902" indent="0">
              <a:buNone/>
              <a:defRPr sz="1772"/>
            </a:lvl5pPr>
            <a:lvl6pPr marL="4049878" indent="0">
              <a:buNone/>
              <a:defRPr sz="1772"/>
            </a:lvl6pPr>
            <a:lvl7pPr marL="4859853" indent="0">
              <a:buNone/>
              <a:defRPr sz="1772"/>
            </a:lvl7pPr>
            <a:lvl8pPr marL="5669829" indent="0">
              <a:buNone/>
              <a:defRPr sz="1772"/>
            </a:lvl8pPr>
            <a:lvl9pPr marL="6479804" indent="0">
              <a:buNone/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A4C3F2-1AB1-4F10-AB9A-C144611B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FDD2BE-F2E9-47E2-9E06-B01FC0BF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4B84BA-EAC3-4D25-823D-6FC3C8A2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26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C1F22-2C5A-4258-A7B3-6966D7AF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782" y="2159952"/>
            <a:ext cx="6966408" cy="7559834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91A3FA-FF78-46DE-98A6-5E148DDD7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82611" y="4664900"/>
            <a:ext cx="10934760" cy="23024494"/>
          </a:xfrm>
        </p:spPr>
        <p:txBody>
          <a:bodyPr/>
          <a:lstStyle>
            <a:lvl1pPr marL="0" indent="0">
              <a:buNone/>
              <a:defRPr sz="5669"/>
            </a:lvl1pPr>
            <a:lvl2pPr marL="809976" indent="0">
              <a:buNone/>
              <a:defRPr sz="4960"/>
            </a:lvl2pPr>
            <a:lvl3pPr marL="1619951" indent="0">
              <a:buNone/>
              <a:defRPr sz="4252"/>
            </a:lvl3pPr>
            <a:lvl4pPr marL="2429927" indent="0">
              <a:buNone/>
              <a:defRPr sz="3543"/>
            </a:lvl4pPr>
            <a:lvl5pPr marL="3239902" indent="0">
              <a:buNone/>
              <a:defRPr sz="3543"/>
            </a:lvl5pPr>
            <a:lvl6pPr marL="4049878" indent="0">
              <a:buNone/>
              <a:defRPr sz="3543"/>
            </a:lvl6pPr>
            <a:lvl7pPr marL="4859853" indent="0">
              <a:buNone/>
              <a:defRPr sz="3543"/>
            </a:lvl7pPr>
            <a:lvl8pPr marL="5669829" indent="0">
              <a:buNone/>
              <a:defRPr sz="3543"/>
            </a:lvl8pPr>
            <a:lvl9pPr marL="6479804" indent="0">
              <a:buNone/>
              <a:defRPr sz="3543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062206-CBF2-4AE0-9884-D6F6DB66A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7782" y="9719786"/>
            <a:ext cx="6966408" cy="18007107"/>
          </a:xfrm>
        </p:spPr>
        <p:txBody>
          <a:bodyPr/>
          <a:lstStyle>
            <a:lvl1pPr marL="0" indent="0">
              <a:buNone/>
              <a:defRPr sz="2835"/>
            </a:lvl1pPr>
            <a:lvl2pPr marL="809976" indent="0">
              <a:buNone/>
              <a:defRPr sz="2480"/>
            </a:lvl2pPr>
            <a:lvl3pPr marL="1619951" indent="0">
              <a:buNone/>
              <a:defRPr sz="2126"/>
            </a:lvl3pPr>
            <a:lvl4pPr marL="2429927" indent="0">
              <a:buNone/>
              <a:defRPr sz="1772"/>
            </a:lvl4pPr>
            <a:lvl5pPr marL="3239902" indent="0">
              <a:buNone/>
              <a:defRPr sz="1772"/>
            </a:lvl5pPr>
            <a:lvl6pPr marL="4049878" indent="0">
              <a:buNone/>
              <a:defRPr sz="1772"/>
            </a:lvl6pPr>
            <a:lvl7pPr marL="4859853" indent="0">
              <a:buNone/>
              <a:defRPr sz="1772"/>
            </a:lvl7pPr>
            <a:lvl8pPr marL="5669829" indent="0">
              <a:buNone/>
              <a:defRPr sz="1772"/>
            </a:lvl8pPr>
            <a:lvl9pPr marL="6479804" indent="0">
              <a:buNone/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0010EB-88D3-4C3D-B676-CD6C7591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9229F9-B831-41F9-B7C0-4BD2550F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BEFFC6-1B47-4758-96E5-9D5AFDD1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84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8FF182-B183-41E6-B92A-908E362C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968" y="1724964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C9FD75-7B30-475A-A8DF-231F5FC43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5E561F-9379-4135-9DDF-AC78EC6FC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4967" y="30029342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BE79-7164-4D33-B206-D2F5DE003F3A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794A23-CC96-4CFE-AA08-F618D827E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4843" y="30029342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ABCE76-28EB-41EB-978A-BCD9BFF52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54665" y="30029342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DB99-2DBD-4A79-B3EE-6BEDC3C02D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11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619951" rtl="0" eaLnBrk="1" latinLnBrk="0" hangingPunct="1">
        <a:lnSpc>
          <a:spcPct val="90000"/>
        </a:lnSpc>
        <a:spcBef>
          <a:spcPct val="0"/>
        </a:spcBef>
        <a:buNone/>
        <a:defRPr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988" indent="-404988" algn="l" defTabSz="16199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4939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4914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4890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4865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4841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4816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4792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09976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19951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29927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39902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49878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59853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69829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79804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23FD6A5-9A45-4B35-B398-EC8C3B9C17BD}"/>
              </a:ext>
            </a:extLst>
          </p:cNvPr>
          <p:cNvSpPr txBox="1"/>
          <p:nvPr/>
        </p:nvSpPr>
        <p:spPr>
          <a:xfrm>
            <a:off x="1028700" y="3276600"/>
            <a:ext cx="19545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</a:t>
            </a:r>
            <a:r>
              <a:rPr lang="pt-BR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Brachiaria</a:t>
            </a:r>
            <a:r>
              <a:rPr lang="pt-B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ruziziensis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EM PROFUNDIDADES DE SEMEADURA E DIFERENTES SOLOS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pt-BR" sz="4000" u="sng" dirty="0">
                <a:latin typeface="Arial" panose="020B0604020202020204" pitchFamily="34" charset="0"/>
                <a:cs typeface="Arial" panose="020B0604020202020204" pitchFamily="34" charset="0"/>
              </a:rPr>
              <a:t>Autor Correspondente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¹; Coautor¹; Coautor¹; Coautor¹; Coautor¹; e-mail: correspondente@email.com</a:t>
            </a:r>
          </a:p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¹Filiação dos autores / Umuarama, PR.</a:t>
            </a:r>
          </a:p>
          <a:p>
            <a:endParaRPr lang="pt-BR" sz="4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6F1A9E5-24E6-4B58-8DA9-721EAD2EA64E}"/>
              </a:ext>
            </a:extLst>
          </p:cNvPr>
          <p:cNvSpPr txBox="1"/>
          <p:nvPr/>
        </p:nvSpPr>
        <p:spPr>
          <a:xfrm>
            <a:off x="1028700" y="7748341"/>
            <a:ext cx="924626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0B6F22-47CC-4A57-955B-05565F77BC6E}"/>
              </a:ext>
            </a:extLst>
          </p:cNvPr>
          <p:cNvSpPr txBox="1"/>
          <p:nvPr/>
        </p:nvSpPr>
        <p:spPr>
          <a:xfrm>
            <a:off x="1028700" y="8566489"/>
            <a:ext cx="924626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habitasse,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ad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magna sem,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justo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non quis,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potenti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in libero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platea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fames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potenti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sem, ad.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714C05-1F1A-474B-9F86-1DDCFDE4D6B6}"/>
              </a:ext>
            </a:extLst>
          </p:cNvPr>
          <p:cNvSpPr txBox="1"/>
          <p:nvPr/>
        </p:nvSpPr>
        <p:spPr>
          <a:xfrm>
            <a:off x="1028700" y="17375645"/>
            <a:ext cx="924626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7055CA-AA41-40F0-9BD6-D21C55ABCA08}"/>
              </a:ext>
            </a:extLst>
          </p:cNvPr>
          <p:cNvSpPr txBox="1"/>
          <p:nvPr/>
        </p:nvSpPr>
        <p:spPr>
          <a:xfrm>
            <a:off x="1028700" y="18338171"/>
            <a:ext cx="9246268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dictumst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ante.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justo ut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non quis,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potenti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in libero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platea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fames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potenti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sem, ad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porta gravida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ad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habitasse,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ad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275C92C-A71C-4C17-AB22-2D4CC23C747B}"/>
              </a:ext>
            </a:extLst>
          </p:cNvPr>
          <p:cNvSpPr txBox="1"/>
          <p:nvPr/>
        </p:nvSpPr>
        <p:spPr>
          <a:xfrm>
            <a:off x="11324558" y="7748341"/>
            <a:ext cx="924626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74CAF25-4088-40EF-B8F1-896FA998023E}"/>
              </a:ext>
            </a:extLst>
          </p:cNvPr>
          <p:cNvSpPr txBox="1"/>
          <p:nvPr/>
        </p:nvSpPr>
        <p:spPr>
          <a:xfrm>
            <a:off x="11324557" y="8614615"/>
            <a:ext cx="9246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magna sem,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FE5D030-83A2-43AE-A320-7CA99694B36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557" y="12065055"/>
            <a:ext cx="9246268" cy="5282976"/>
          </a:xfrm>
          <a:prstGeom prst="rect">
            <a:avLst/>
          </a:prstGeom>
          <a:noFill/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0C85BAE-9599-4573-B7AF-9B8522CAD472}"/>
              </a:ext>
            </a:extLst>
          </p:cNvPr>
          <p:cNvSpPr/>
          <p:nvPr/>
        </p:nvSpPr>
        <p:spPr>
          <a:xfrm>
            <a:off x="11324557" y="17602660"/>
            <a:ext cx="92462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40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Figura 1.</a:t>
            </a:r>
            <a:r>
              <a:rPr lang="pt-BR" sz="280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Comprimento de raízes de </a:t>
            </a:r>
            <a:r>
              <a:rPr lang="pt-BR" sz="2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Brachiaria</a:t>
            </a:r>
            <a:r>
              <a:rPr lang="pt-BR" sz="280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ruziziensis</a:t>
            </a:r>
            <a:r>
              <a:rPr lang="pt-BR" sz="280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em função da profundidade de semeadura em solos com diferentes texturas. Médias seguidas pela mesma letra na mesma profundidade não diferem entre si pelo teste </a:t>
            </a:r>
            <a:r>
              <a:rPr lang="pt-BR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Tukey</a:t>
            </a:r>
            <a:r>
              <a:rPr lang="pt-BR" sz="280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a 5% de probabilidade.</a:t>
            </a:r>
            <a:endParaRPr lang="pt-BR" sz="3200" dirty="0">
              <a:effectLst/>
              <a:latin typeface="Arial Unicode M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739BAB-8D62-44FC-8394-485451AFB3C1}"/>
              </a:ext>
            </a:extLst>
          </p:cNvPr>
          <p:cNvSpPr txBox="1"/>
          <p:nvPr/>
        </p:nvSpPr>
        <p:spPr>
          <a:xfrm>
            <a:off x="11324557" y="20104058"/>
            <a:ext cx="924626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6CDBBD0-C152-47BE-BEDF-28C8DCB997AA}"/>
              </a:ext>
            </a:extLst>
          </p:cNvPr>
          <p:cNvSpPr txBox="1"/>
          <p:nvPr/>
        </p:nvSpPr>
        <p:spPr>
          <a:xfrm>
            <a:off x="11324557" y="20879545"/>
            <a:ext cx="9246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B0F0EE5-B668-4397-8166-545EFBC83EF0}"/>
              </a:ext>
            </a:extLst>
          </p:cNvPr>
          <p:cNvSpPr txBox="1"/>
          <p:nvPr/>
        </p:nvSpPr>
        <p:spPr>
          <a:xfrm>
            <a:off x="11324557" y="23746343"/>
            <a:ext cx="92462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COSTA, E.M.; SILVA, H.F.; RIBEIRO, P.R.A. Matéria orgânica do solo e o seu papel na manutenção e produtividade dos sistemas agrícolas.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Enciclopédia Biosfera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v.9, n.17, p.1842-1860, 2013.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PACHECO, L.P.; PIRES, F.R.; MONTEIRO, F.P.; PROCÓPIO, S.O.; ASSIS, R.L.; PETTER, F.A. Profundidade de semeadura e crescimento inicial de espécies forrageiras utilizadas para cobertura do solo.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Ciência e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Agrotecnologia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v.34, n.5, p.1211-1218, 2010.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PAULINO, V.T.; PAULINO, T.S.; TSUHAKO, A.T. Efeito do estresse hídrico e da profundidade de semeadura na emergência de </a:t>
            </a:r>
            <a:r>
              <a:rPr lang="pt-B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Brachiaria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brizantha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cv. MG-5.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Revista Eletrônica de Agronomia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v.1, n.6, p.1-5, 2004.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A0EB4BE-AB4B-403B-BACB-FCD5AD251245}"/>
              </a:ext>
            </a:extLst>
          </p:cNvPr>
          <p:cNvSpPr txBox="1"/>
          <p:nvPr/>
        </p:nvSpPr>
        <p:spPr>
          <a:xfrm>
            <a:off x="11324557" y="22884290"/>
            <a:ext cx="924626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1442080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354</Words>
  <Application>Microsoft Office PowerPoint</Application>
  <PresentationFormat>Personalizar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Unicode MS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Ambrosano</dc:creator>
  <cp:lastModifiedBy>Lucas Ambrosano</cp:lastModifiedBy>
  <cp:revision>6</cp:revision>
  <dcterms:created xsi:type="dcterms:W3CDTF">2019-10-15T12:27:04Z</dcterms:created>
  <dcterms:modified xsi:type="dcterms:W3CDTF">2019-10-15T13:14:43Z</dcterms:modified>
</cp:coreProperties>
</file>